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88" r:id="rId3"/>
    <p:sldId id="289" r:id="rId4"/>
    <p:sldId id="291" r:id="rId5"/>
    <p:sldId id="293" r:id="rId6"/>
    <p:sldId id="290" r:id="rId7"/>
    <p:sldId id="28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B61306"/>
    <a:srgbClr val="8A8A8A"/>
    <a:srgbClr val="0162F1"/>
    <a:srgbClr val="066AFE"/>
    <a:srgbClr val="FF2121"/>
    <a:srgbClr val="EE0000"/>
    <a:srgbClr val="FFC9A7"/>
    <a:srgbClr val="FF9757"/>
    <a:srgbClr val="FF731D"/>
    <a:srgbClr val="FF711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8" d="100"/>
          <a:sy n="108" d="100"/>
        </p:scale>
        <p:origin x="-2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306AC0-B271-457D-9DDF-59184BEA3434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3E5E4-C2DF-402E-9986-36A5AE15CF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83153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C8FAC-93E4-4648-B83F-E5742F960C1D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03F6A-6CDB-4251-BB3D-1E84051934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73189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5057756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133600"/>
            <a:ext cx="5072098" cy="12858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6408"/>
            <a:ext cx="8302752" cy="8503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81000" y="6324600"/>
            <a:ext cx="2209800" cy="381000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1200" dirty="0"/>
            </a:lvl1pPr>
          </a:lstStyle>
          <a:p>
            <a:pPr lvl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379" y="1905001"/>
            <a:ext cx="8380573" cy="391214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69651" y="1295400"/>
            <a:ext cx="8390301" cy="457200"/>
          </a:xfrm>
        </p:spPr>
        <p:txBody>
          <a:bodyPr>
            <a:noAutofit/>
          </a:bodyPr>
          <a:lstStyle>
            <a:lvl1pPr>
              <a:buNone/>
              <a:defRPr sz="24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69651" y="350520"/>
            <a:ext cx="8390301" cy="6400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381000" y="6324600"/>
            <a:ext cx="2209800" cy="381000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1200" dirty="0"/>
            </a:lvl1pPr>
          </a:lstStyle>
          <a:p>
            <a:pPr lvl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936" y="350520"/>
            <a:ext cx="8389016" cy="64008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83043" y="1792218"/>
            <a:ext cx="3653935" cy="390020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386699" y="2153056"/>
            <a:ext cx="3650280" cy="4095343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hart Placeholder 14"/>
          <p:cNvSpPr>
            <a:spLocks noGrp="1"/>
          </p:cNvSpPr>
          <p:nvPr>
            <p:ph type="chart" sz="quarter" idx="17"/>
          </p:nvPr>
        </p:nvSpPr>
        <p:spPr>
          <a:xfrm>
            <a:off x="4328809" y="2094690"/>
            <a:ext cx="4419600" cy="4153710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8"/>
          </p:nvPr>
        </p:nvSpPr>
        <p:spPr>
          <a:xfrm>
            <a:off x="369651" y="1269459"/>
            <a:ext cx="8390301" cy="457200"/>
          </a:xfrm>
        </p:spPr>
        <p:txBody>
          <a:bodyPr>
            <a:noAutofit/>
          </a:bodyPr>
          <a:lstStyle>
            <a:lvl1pPr>
              <a:buNone/>
              <a:defRPr sz="2400"/>
            </a:lvl1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81000" y="6324600"/>
            <a:ext cx="2209800" cy="381000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1200" dirty="0"/>
            </a:lvl1pPr>
          </a:lstStyle>
          <a:p>
            <a:pPr lvl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936" y="350520"/>
            <a:ext cx="8389016" cy="64008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lipArt Placeholder 6"/>
          <p:cNvSpPr>
            <a:spLocks noGrp="1"/>
          </p:cNvSpPr>
          <p:nvPr>
            <p:ph type="clipArt" sz="quarter" idx="13"/>
          </p:nvPr>
        </p:nvSpPr>
        <p:spPr>
          <a:xfrm>
            <a:off x="379562" y="1295400"/>
            <a:ext cx="8380390" cy="4500594"/>
          </a:xfrm>
        </p:spPr>
        <p:txBody>
          <a:bodyPr/>
          <a:lstStyle/>
          <a:p>
            <a:r>
              <a:rPr lang="en-US" smtClean="0"/>
              <a:t>Click icon to add clip art</a:t>
            </a:r>
            <a:endParaRPr lang="en-US" dirty="0"/>
          </a:p>
        </p:txBody>
      </p:sp>
      <p:sp>
        <p:nvSpPr>
          <p:cNvPr id="8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81000" y="6324600"/>
            <a:ext cx="2209800" cy="381000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1200" dirty="0"/>
            </a:lvl1pPr>
          </a:lstStyle>
          <a:p>
            <a:pPr lvl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0936" y="350520"/>
            <a:ext cx="8389016" cy="64008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 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385433" y="1846082"/>
            <a:ext cx="4038600" cy="365760"/>
          </a:xfrm>
        </p:spPr>
        <p:txBody>
          <a:bodyPr>
            <a:noAutofit/>
          </a:bodyPr>
          <a:lstStyle>
            <a:lvl1pPr algn="ctr">
              <a:buNone/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737847" y="1841600"/>
            <a:ext cx="4038600" cy="365760"/>
          </a:xfrm>
        </p:spPr>
        <p:txBody>
          <a:bodyPr>
            <a:noAutofit/>
          </a:bodyPr>
          <a:lstStyle>
            <a:lvl1pPr algn="ctr">
              <a:buNone/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5"/>
          </p:nvPr>
        </p:nvSpPr>
        <p:spPr>
          <a:xfrm>
            <a:off x="381000" y="2209800"/>
            <a:ext cx="4041648" cy="4114800"/>
          </a:xfrm>
        </p:spPr>
        <p:txBody>
          <a:bodyPr/>
          <a:lstStyle>
            <a:lvl1pPr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6"/>
          </p:nvPr>
        </p:nvSpPr>
        <p:spPr>
          <a:xfrm>
            <a:off x="4730317" y="2193556"/>
            <a:ext cx="4041648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7"/>
          </p:nvPr>
        </p:nvSpPr>
        <p:spPr>
          <a:xfrm>
            <a:off x="379562" y="1236482"/>
            <a:ext cx="8380390" cy="457200"/>
          </a:xfrm>
        </p:spPr>
        <p:txBody>
          <a:bodyPr>
            <a:noAutofit/>
          </a:bodyPr>
          <a:lstStyle>
            <a:lvl1pPr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81000" y="6324600"/>
            <a:ext cx="2209800" cy="381000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1200" dirty="0"/>
            </a:lvl1pPr>
          </a:lstStyle>
          <a:p>
            <a:pPr lvl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562" y="350520"/>
            <a:ext cx="8380390" cy="64008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721352" y="1466243"/>
            <a:ext cx="4041648" cy="365760"/>
          </a:xfrm>
        </p:spPr>
        <p:txBody>
          <a:bodyPr>
            <a:noAutofit/>
          </a:bodyPr>
          <a:lstStyle>
            <a:lvl1pPr algn="ctr">
              <a:buNone/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721352" y="1805497"/>
            <a:ext cx="4041648" cy="41381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6"/>
          </p:nvPr>
        </p:nvSpPr>
        <p:spPr>
          <a:xfrm>
            <a:off x="381000" y="1479690"/>
            <a:ext cx="4041648" cy="4461276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0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81000" y="6324600"/>
            <a:ext cx="2209800" cy="381000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1200" dirty="0"/>
            </a:lvl1pPr>
          </a:lstStyle>
          <a:p>
            <a:pPr lvl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562" y="350520"/>
            <a:ext cx="8380390" cy="64008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70936" y="1269460"/>
            <a:ext cx="8389016" cy="457200"/>
          </a:xfrm>
        </p:spPr>
        <p:txBody>
          <a:bodyPr>
            <a:noAutofit/>
          </a:bodyPr>
          <a:lstStyle>
            <a:lvl1pPr>
              <a:buNone/>
              <a:defRPr sz="2400"/>
            </a:lvl1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246238" y="1892168"/>
            <a:ext cx="2651760" cy="365760"/>
          </a:xfrm>
        </p:spPr>
        <p:txBody>
          <a:bodyPr>
            <a:noAutofit/>
          </a:bodyPr>
          <a:lstStyle>
            <a:lvl1pPr algn="ctr">
              <a:buNone/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376313" y="1884964"/>
            <a:ext cx="2651760" cy="365760"/>
          </a:xfrm>
        </p:spPr>
        <p:txBody>
          <a:bodyPr vert="horz" lIns="91440" tIns="45720" rIns="91440" bIns="45720" rtlCol="0">
            <a:noAutofit/>
          </a:bodyPr>
          <a:lstStyle>
            <a:lvl1pPr algn="ctr">
              <a:buNone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lvl="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097945" y="1876370"/>
            <a:ext cx="2651760" cy="365760"/>
          </a:xfrm>
        </p:spPr>
        <p:txBody>
          <a:bodyPr vert="horz" lIns="91440" tIns="45720" rIns="91440" bIns="45720" rtlCol="0">
            <a:noAutofit/>
          </a:bodyPr>
          <a:lstStyle>
            <a:lvl1pPr algn="ctr">
              <a:buNone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lvl="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381000" y="2228684"/>
            <a:ext cx="2651760" cy="4086189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5pPr>
              <a:buNone/>
              <a:defRPr/>
            </a:lvl5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8"/>
          </p:nvPr>
        </p:nvSpPr>
        <p:spPr>
          <a:xfrm>
            <a:off x="3250721" y="2237310"/>
            <a:ext cx="2651760" cy="408729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5pPr>
              <a:buNone/>
              <a:defRPr/>
            </a:lvl5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9"/>
          </p:nvPr>
        </p:nvSpPr>
        <p:spPr>
          <a:xfrm>
            <a:off x="6096000" y="2228684"/>
            <a:ext cx="2651760" cy="4086189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5pPr>
              <a:buNone/>
              <a:defRPr/>
            </a:lvl5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Picture Placeholder 17"/>
          <p:cNvSpPr>
            <a:spLocks noGrp="1"/>
          </p:cNvSpPr>
          <p:nvPr>
            <p:ph type="pic" sz="quarter" idx="20"/>
          </p:nvPr>
        </p:nvSpPr>
        <p:spPr>
          <a:xfrm>
            <a:off x="381000" y="6324600"/>
            <a:ext cx="2209800" cy="381000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1200" dirty="0"/>
            </a:lvl1pPr>
          </a:lstStyle>
          <a:p>
            <a:pPr lvl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326" y="350520"/>
            <a:ext cx="8379626" cy="64008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80326" y="1219200"/>
            <a:ext cx="8379626" cy="457200"/>
          </a:xfrm>
        </p:spPr>
        <p:txBody>
          <a:bodyPr>
            <a:noAutofit/>
          </a:bodyPr>
          <a:lstStyle>
            <a:lvl1pPr>
              <a:buNone/>
              <a:defRPr sz="2400"/>
            </a:lvl1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861135" y="1856232"/>
            <a:ext cx="7901866" cy="134200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5pPr>
              <a:buNone/>
              <a:defRPr/>
            </a:lvl5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53440" y="3304032"/>
            <a:ext cx="7909560" cy="134416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5pPr>
              <a:buNone/>
              <a:defRPr/>
            </a:lvl5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838200" y="4751832"/>
            <a:ext cx="7900416" cy="134416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5pPr>
              <a:buNone/>
              <a:defRPr/>
            </a:lvl5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457200" y="6324600"/>
            <a:ext cx="2209800" cy="381000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1200" dirty="0"/>
            </a:lvl1pPr>
          </a:lstStyle>
          <a:p>
            <a:pPr lvl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371600"/>
            <a:ext cx="3806952" cy="44196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81000" y="6324600"/>
            <a:ext cx="2209800" cy="381000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1200" dirty="0"/>
            </a:lvl1pPr>
          </a:lstStyle>
          <a:p>
            <a:pPr lvl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9379" y="350520"/>
            <a:ext cx="8385242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379" y="1877438"/>
            <a:ext cx="8380573" cy="4523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9" r:id="rId9"/>
    <p:sldLayoutId id="2147483658" r:id="rId10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685800"/>
            <a:ext cx="6248400" cy="914400"/>
          </a:xfrm>
        </p:spPr>
        <p:txBody>
          <a:bodyPr>
            <a:normAutofit/>
          </a:bodyPr>
          <a:lstStyle/>
          <a:p>
            <a:pPr algn="r"/>
            <a:r>
              <a:rPr lang="en-US" sz="3200" b="1" dirty="0" smtClean="0">
                <a:solidFill>
                  <a:srgbClr val="FFC000"/>
                </a:solidFill>
              </a:rPr>
              <a:t>Name of presentation</a:t>
            </a:r>
            <a:endParaRPr lang="en-US" sz="3200" b="1" dirty="0"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1828800"/>
            <a:ext cx="3429000" cy="533400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92D050"/>
                </a:solidFill>
              </a:rPr>
              <a:t>Company name</a:t>
            </a:r>
            <a:endParaRPr lang="en-US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chemeClr val="accent1"/>
              </a:gs>
              <a:gs pos="100000">
                <a:schemeClr val="accent1">
                  <a:tint val="23500"/>
                  <a:satMod val="160000"/>
                  <a:alpha val="20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r>
              <a:rPr lang="en-US" dirty="0"/>
              <a:t>This is a placeholder of item. Here can be text, picture,    graph, table, etc. This is a placeholder of item. Here can be text, picture,    graph, table, etc. This is a placeholder of item. Here can be text, picture,    graph, table, etc.</a:t>
            </a:r>
          </a:p>
          <a:p>
            <a:endParaRPr lang="en-US" dirty="0"/>
          </a:p>
          <a:p>
            <a:r>
              <a:rPr lang="en-US" dirty="0"/>
              <a:t>This is a placeholder of item. Here can be text, picture,    graph, table, etc. This is a placeholder of item. Here can be text, picture,    graph, table, etc. This is a placeholder of item. Here can be text, picture,    graph, table, etc.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69651" y="1295400"/>
            <a:ext cx="8390301" cy="457200"/>
          </a:xfrm>
          <a:gradFill flip="none" rotWithShape="1">
            <a:gsLst>
              <a:gs pos="0">
                <a:schemeClr val="accent1">
                  <a:tint val="66000"/>
                  <a:satMod val="160000"/>
                  <a:lumMod val="3000"/>
                  <a:lumOff val="97000"/>
                </a:schemeClr>
              </a:gs>
              <a:gs pos="100000">
                <a:schemeClr val="accent1">
                  <a:tint val="23500"/>
                  <a:satMod val="160000"/>
                  <a:alpha val="19000"/>
                </a:schemeClr>
              </a:gs>
            </a:gsLst>
            <a:lin ang="0" scaled="1"/>
            <a:tileRect/>
          </a:gradFill>
        </p:spPr>
        <p:txBody>
          <a:bodyPr/>
          <a:lstStyle/>
          <a:p>
            <a:r>
              <a:rPr lang="en-US" dirty="0"/>
              <a:t>Subtitle goes here</a:t>
            </a:r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81000" y="152400"/>
            <a:ext cx="2066925" cy="1219200"/>
            <a:chOff x="657224" y="9525"/>
            <a:chExt cx="2066925" cy="976614"/>
          </a:xfrm>
        </p:grpSpPr>
        <p:sp>
          <p:nvSpPr>
            <p:cNvPr id="7" name="Rectangle 6"/>
            <p:cNvSpPr/>
            <p:nvPr/>
          </p:nvSpPr>
          <p:spPr>
            <a:xfrm>
              <a:off x="657224" y="9525"/>
              <a:ext cx="2066925" cy="8286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bg2"/>
                  </a:solidFill>
                </a:rPr>
                <a:t>Slide</a:t>
              </a:r>
              <a:endParaRPr lang="en-US" sz="2800" b="1" dirty="0">
                <a:solidFill>
                  <a:schemeClr val="bg2"/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rot="10800000">
              <a:off x="884663" y="821472"/>
              <a:ext cx="365760" cy="164667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56329" y="350520"/>
            <a:ext cx="6575085" cy="640080"/>
          </a:xfrm>
        </p:spPr>
        <p:txBody>
          <a:bodyPr/>
          <a:lstStyle/>
          <a:p>
            <a:r>
              <a:rPr lang="en-US" b="1" dirty="0" smtClean="0">
                <a:solidFill>
                  <a:srgbClr val="92D050"/>
                </a:solidFill>
              </a:rPr>
              <a:t>- </a:t>
            </a:r>
            <a:r>
              <a:rPr lang="en-US" b="1" dirty="0">
                <a:solidFill>
                  <a:srgbClr val="92D050"/>
                </a:solidFill>
              </a:rPr>
              <a:t>General</a:t>
            </a:r>
            <a:endParaRPr lang="en-US" dirty="0">
              <a:solidFill>
                <a:srgbClr val="92D050"/>
              </a:solidFill>
            </a:endParaRPr>
          </a:p>
        </p:txBody>
      </p:sp>
      <p:pic>
        <p:nvPicPr>
          <p:cNvPr id="20" name="Picture Placeholder 19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9" r="109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95248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412376" y="1752600"/>
            <a:ext cx="8350625" cy="1188720"/>
          </a:xfrm>
          <a:gradFill>
            <a:gsLst>
              <a:gs pos="100000">
                <a:schemeClr val="bg2">
                  <a:alpha val="0"/>
                  <a:lumMod val="0"/>
                  <a:lumOff val="100000"/>
                </a:schemeClr>
              </a:gs>
              <a:gs pos="12000">
                <a:schemeClr val="bg2">
                  <a:lumMod val="0"/>
                  <a:lumOff val="100000"/>
                </a:schemeClr>
              </a:gs>
            </a:gsLst>
            <a:lin ang="0" scaled="1"/>
          </a:gradFill>
          <a:ln w="19050" cap="flat" cmpd="sng">
            <a:noFill/>
            <a:prstDash val="solid"/>
            <a:round/>
          </a:ln>
        </p:spPr>
        <p:txBody>
          <a:bodyPr anchor="ctr"/>
          <a:lstStyle/>
          <a:p>
            <a:pPr marL="0" lvl="0" indent="0">
              <a:buNone/>
            </a:pPr>
            <a:r>
              <a:rPr lang="en-US" dirty="0"/>
              <a:t>Insert section title here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412377" y="3383280"/>
            <a:ext cx="8350624" cy="1188720"/>
          </a:xfrm>
          <a:gradFill>
            <a:gsLst>
              <a:gs pos="100000">
                <a:schemeClr val="bg2">
                  <a:alpha val="0"/>
                  <a:lumMod val="0"/>
                  <a:lumOff val="100000"/>
                </a:schemeClr>
              </a:gs>
              <a:gs pos="12000">
                <a:schemeClr val="bg2">
                  <a:lumMod val="0"/>
                  <a:lumOff val="100000"/>
                </a:schemeClr>
              </a:gs>
            </a:gsLst>
            <a:lin ang="0" scaled="1"/>
          </a:gradFill>
          <a:ln w="19050" cap="flat" cmpd="sng">
            <a:noFill/>
            <a:prstDash val="solid"/>
            <a:round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dirty="0"/>
              <a:t>Insert section title here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421341" y="4983480"/>
            <a:ext cx="8317275" cy="1188720"/>
          </a:xfrm>
          <a:gradFill>
            <a:gsLst>
              <a:gs pos="100000">
                <a:schemeClr val="bg2">
                  <a:alpha val="0"/>
                  <a:lumMod val="0"/>
                  <a:lumOff val="100000"/>
                </a:schemeClr>
              </a:gs>
              <a:gs pos="12000">
                <a:schemeClr val="bg2">
                  <a:lumMod val="0"/>
                  <a:lumOff val="100000"/>
                </a:schemeClr>
              </a:gs>
            </a:gsLst>
            <a:lin ang="0" scaled="1"/>
          </a:gradFill>
          <a:ln w="19050" cap="flat" cmpd="sng">
            <a:noFill/>
            <a:prstDash val="solid"/>
            <a:round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dirty="0"/>
              <a:t>Insert section title here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381000" y="152400"/>
            <a:ext cx="2066925" cy="1219200"/>
            <a:chOff x="657224" y="9525"/>
            <a:chExt cx="2066925" cy="976614"/>
          </a:xfrm>
        </p:grpSpPr>
        <p:sp>
          <p:nvSpPr>
            <p:cNvPr id="30" name="Rectangle 29"/>
            <p:cNvSpPr/>
            <p:nvPr/>
          </p:nvSpPr>
          <p:spPr>
            <a:xfrm>
              <a:off x="657224" y="9525"/>
              <a:ext cx="2066925" cy="8286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bg2"/>
                  </a:solidFill>
                </a:rPr>
                <a:t>Slide</a:t>
              </a:r>
              <a:endParaRPr lang="en-US" sz="2800" b="1" dirty="0">
                <a:solidFill>
                  <a:schemeClr val="bg2"/>
                </a:solidFill>
              </a:endParaRPr>
            </a:p>
          </p:txBody>
        </p:sp>
        <p:sp>
          <p:nvSpPr>
            <p:cNvPr id="31" name="Isosceles Triangle 30"/>
            <p:cNvSpPr/>
            <p:nvPr/>
          </p:nvSpPr>
          <p:spPr>
            <a:xfrm rot="10800000">
              <a:off x="884663" y="821472"/>
              <a:ext cx="365760" cy="164667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7924" y="426720"/>
            <a:ext cx="6312027" cy="640080"/>
          </a:xfrm>
        </p:spPr>
        <p:txBody>
          <a:bodyPr/>
          <a:lstStyle/>
          <a:p>
            <a:r>
              <a:rPr lang="en-US" b="1" dirty="0" smtClean="0">
                <a:solidFill>
                  <a:srgbClr val="92D050"/>
                </a:solidFill>
              </a:rPr>
              <a:t>- </a:t>
            </a:r>
            <a:r>
              <a:rPr lang="en-US" b="1" dirty="0">
                <a:solidFill>
                  <a:srgbClr val="92D050"/>
                </a:solidFill>
              </a:rPr>
              <a:t>Bulleted list</a:t>
            </a:r>
            <a:endParaRPr lang="en-US" dirty="0">
              <a:solidFill>
                <a:srgbClr val="92D050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98579" y="1412011"/>
            <a:ext cx="1036319" cy="457200"/>
            <a:chOff x="657224" y="9525"/>
            <a:chExt cx="2066925" cy="976614"/>
          </a:xfrm>
          <a:solidFill>
            <a:schemeClr val="accent3"/>
          </a:solidFill>
          <a:effectLst>
            <a:outerShdw blurRad="241300" dist="76200" dir="5220000" sx="96000" sy="96000" algn="ctr" rotWithShape="0">
              <a:schemeClr val="tx1">
                <a:alpha val="77000"/>
              </a:schemeClr>
            </a:outerShdw>
          </a:effectLst>
        </p:grpSpPr>
        <p:sp>
          <p:nvSpPr>
            <p:cNvPr id="33" name="Rectangle 32"/>
            <p:cNvSpPr/>
            <p:nvPr/>
          </p:nvSpPr>
          <p:spPr>
            <a:xfrm>
              <a:off x="657224" y="9525"/>
              <a:ext cx="2066925" cy="8286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bg2"/>
                  </a:solidFill>
                </a:rPr>
                <a:t>1</a:t>
              </a:r>
              <a:endParaRPr lang="en-US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34" name="Isosceles Triangle 33"/>
            <p:cNvSpPr/>
            <p:nvPr/>
          </p:nvSpPr>
          <p:spPr>
            <a:xfrm rot="10800000">
              <a:off x="884663" y="821472"/>
              <a:ext cx="365760" cy="16466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01261" y="3039036"/>
            <a:ext cx="1036319" cy="457200"/>
            <a:chOff x="657224" y="9525"/>
            <a:chExt cx="2066925" cy="976614"/>
          </a:xfrm>
          <a:solidFill>
            <a:schemeClr val="accent3"/>
          </a:solidFill>
          <a:effectLst>
            <a:outerShdw blurRad="241300" dist="76200" dir="5400000" sx="96000" sy="96000" algn="ctr" rotWithShape="0">
              <a:schemeClr val="tx1">
                <a:alpha val="77000"/>
              </a:schemeClr>
            </a:outerShdw>
          </a:effectLst>
        </p:grpSpPr>
        <p:sp>
          <p:nvSpPr>
            <p:cNvPr id="36" name="Rectangle 35"/>
            <p:cNvSpPr/>
            <p:nvPr/>
          </p:nvSpPr>
          <p:spPr>
            <a:xfrm>
              <a:off x="657224" y="9525"/>
              <a:ext cx="2066925" cy="8286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bg2"/>
                  </a:solidFill>
                </a:rPr>
                <a:t>2</a:t>
              </a:r>
            </a:p>
          </p:txBody>
        </p:sp>
        <p:sp>
          <p:nvSpPr>
            <p:cNvPr id="37" name="Isosceles Triangle 36"/>
            <p:cNvSpPr/>
            <p:nvPr/>
          </p:nvSpPr>
          <p:spPr>
            <a:xfrm rot="10800000">
              <a:off x="884663" y="821472"/>
              <a:ext cx="365760" cy="16466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solidFill>
                  <a:schemeClr val="bg2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14075" y="4657165"/>
            <a:ext cx="1036319" cy="457200"/>
            <a:chOff x="657224" y="9525"/>
            <a:chExt cx="2066925" cy="976614"/>
          </a:xfrm>
          <a:solidFill>
            <a:schemeClr val="accent3"/>
          </a:solidFill>
          <a:effectLst>
            <a:outerShdw blurRad="241300" dist="76200" dir="5400000" sx="96000" sy="96000" algn="ctr" rotWithShape="0">
              <a:schemeClr val="tx1">
                <a:alpha val="77000"/>
              </a:schemeClr>
            </a:outerShdw>
          </a:effectLst>
        </p:grpSpPr>
        <p:sp>
          <p:nvSpPr>
            <p:cNvPr id="39" name="Rectangle 38"/>
            <p:cNvSpPr/>
            <p:nvPr/>
          </p:nvSpPr>
          <p:spPr>
            <a:xfrm>
              <a:off x="657224" y="9525"/>
              <a:ext cx="2066925" cy="8286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bg2"/>
                  </a:solidFill>
                </a:rPr>
                <a:t>3</a:t>
              </a:r>
              <a:endParaRPr lang="en-US" sz="2000" b="1" dirty="0">
                <a:solidFill>
                  <a:schemeClr val="bg2"/>
                </a:solidFill>
              </a:endParaRPr>
            </a:p>
          </p:txBody>
        </p:sp>
        <p:sp>
          <p:nvSpPr>
            <p:cNvPr id="40" name="Isosceles Triangle 39"/>
            <p:cNvSpPr/>
            <p:nvPr/>
          </p:nvSpPr>
          <p:spPr>
            <a:xfrm rot="10800000">
              <a:off x="884663" y="821472"/>
              <a:ext cx="365760" cy="16466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</p:grpSp>
      <p:pic>
        <p:nvPicPr>
          <p:cNvPr id="12" name="Picture Placeholder 11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9" r="109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117181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7924" y="350520"/>
            <a:ext cx="6312027" cy="640080"/>
          </a:xfrm>
        </p:spPr>
        <p:txBody>
          <a:bodyPr/>
          <a:lstStyle/>
          <a:p>
            <a:r>
              <a:rPr lang="en-US" b="1" dirty="0">
                <a:solidFill>
                  <a:srgbClr val="92D050"/>
                </a:solidFill>
              </a:rPr>
              <a:t>- Picture and text boxes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721352" y="1447800"/>
            <a:ext cx="4041648" cy="365760"/>
          </a:xfrm>
          <a:gradFill>
            <a:gsLst>
              <a:gs pos="47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365760" rIns="91440" bIns="45720" rtlCol="0" anchor="ctr">
            <a:no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Enter you title</a:t>
            </a:r>
          </a:p>
          <a:p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4721352" y="1782297"/>
            <a:ext cx="4041648" cy="4374663"/>
          </a:xfrm>
          <a:gradFill flip="none" rotWithShape="1">
            <a:gsLst>
              <a:gs pos="100000">
                <a:schemeClr val="bg2">
                  <a:lumMod val="0"/>
                  <a:lumOff val="100000"/>
                  <a:alpha val="0"/>
                </a:schemeClr>
              </a:gs>
              <a:gs pos="12000">
                <a:schemeClr val="bg2">
                  <a:lumMod val="0"/>
                  <a:lumOff val="100000"/>
                </a:schemeClr>
              </a:gs>
            </a:gsLst>
            <a:lin ang="5400000" scaled="1"/>
            <a:tileRect/>
          </a:gradFill>
          <a:ln w="3175">
            <a:noFill/>
            <a:prstDash val="solid"/>
          </a:ln>
          <a:effectLst/>
        </p:spPr>
        <p:txBody>
          <a:bodyPr vert="horz" lIns="182880" tIns="91440" rIns="182880" bIns="91440" rtlCol="0" anchor="t">
            <a:noAutofit/>
          </a:bodyPr>
          <a:lstStyle/>
          <a:p>
            <a:r>
              <a:rPr lang="en-US" dirty="0"/>
              <a:t>Placeholder for your text. Enter Your text. Placeholder for your txt.</a:t>
            </a:r>
          </a:p>
          <a:p>
            <a:r>
              <a:rPr lang="en-US" dirty="0"/>
              <a:t>Placeholder for your text. Enter Your text. Placeholder for your text.</a:t>
            </a:r>
          </a:p>
          <a:p>
            <a:r>
              <a:rPr lang="en-US" dirty="0"/>
              <a:t>Placeholder for your text.</a:t>
            </a:r>
          </a:p>
          <a:p>
            <a:r>
              <a:rPr lang="en-US" dirty="0"/>
              <a:t>Placeholder for your text.</a:t>
            </a:r>
          </a:p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81000" y="152400"/>
            <a:ext cx="2066925" cy="1219200"/>
            <a:chOff x="657224" y="9525"/>
            <a:chExt cx="2066925" cy="976614"/>
          </a:xfrm>
        </p:grpSpPr>
        <p:sp>
          <p:nvSpPr>
            <p:cNvPr id="8" name="Rectangle 7"/>
            <p:cNvSpPr/>
            <p:nvPr/>
          </p:nvSpPr>
          <p:spPr>
            <a:xfrm>
              <a:off x="657224" y="9525"/>
              <a:ext cx="2066925" cy="8286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bg2"/>
                  </a:solidFill>
                </a:rPr>
                <a:t>Slide</a:t>
              </a:r>
              <a:endParaRPr lang="en-US" sz="2800" b="1" dirty="0">
                <a:solidFill>
                  <a:schemeClr val="bg2"/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rot="10800000">
              <a:off x="884663" y="821472"/>
              <a:ext cx="365760" cy="164667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Isosceles Triangle 9"/>
          <p:cNvSpPr/>
          <p:nvPr/>
        </p:nvSpPr>
        <p:spPr>
          <a:xfrm rot="10800000">
            <a:off x="4908062" y="1782298"/>
            <a:ext cx="381785" cy="183662"/>
          </a:xfrm>
          <a:prstGeom prst="triangle">
            <a:avLst/>
          </a:prstGeom>
          <a:gradFill>
            <a:gsLst>
              <a:gs pos="47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365760" rIns="91440" bIns="45720" rtlCol="0" anchor="ctr">
            <a:noAutofit/>
          </a:bodyPr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None/>
            </a:pPr>
            <a:endParaRPr lang="en-US">
              <a:solidFill>
                <a:schemeClr val="bg2"/>
              </a:solidFill>
            </a:endParaRPr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603" b="5603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023" r="16023"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31507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gradFill>
            <a:gsLst>
              <a:gs pos="47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365760" rIns="91440" bIns="45720" rtlCol="0" anchor="ctr">
            <a:no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Enter your title</a:t>
            </a:r>
          </a:p>
          <a:p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gradFill>
            <a:gsLst>
              <a:gs pos="47000">
                <a:schemeClr val="accent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6200000" scaled="1"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365760" rIns="91440" bIns="45720" rtlCol="0" anchor="ctr">
            <a:no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Enter your title</a:t>
            </a:r>
          </a:p>
          <a:p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gradFill flip="none" rotWithShape="1">
            <a:gsLst>
              <a:gs pos="100000">
                <a:schemeClr val="bg2">
                  <a:lumMod val="0"/>
                  <a:lumOff val="100000"/>
                  <a:alpha val="0"/>
                </a:schemeClr>
              </a:gs>
              <a:gs pos="12000">
                <a:schemeClr val="bg2">
                  <a:lumMod val="0"/>
                  <a:lumOff val="100000"/>
                </a:schemeClr>
              </a:gs>
            </a:gsLst>
            <a:lin ang="5400000" scaled="1"/>
            <a:tileRect/>
          </a:gradFill>
          <a:ln w="3175">
            <a:noFill/>
            <a:prstDash val="solid"/>
          </a:ln>
          <a:effectLst/>
        </p:spPr>
        <p:txBody>
          <a:bodyPr vert="horz" lIns="182880" tIns="91440" rIns="182880" bIns="91440" rtlCol="0" anchor="t">
            <a:noAutofit/>
          </a:bodyPr>
          <a:lstStyle/>
          <a:p>
            <a:r>
              <a:rPr lang="en-US" dirty="0"/>
              <a:t>his is a placeholder for item one. Item one can be text, a picture, graph, table, etc.</a:t>
            </a:r>
          </a:p>
          <a:p>
            <a:r>
              <a:rPr lang="en-US" dirty="0"/>
              <a:t>This is a placeholder for item one. Item one can be text, a picture, graph, table, etc.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gradFill flip="none" rotWithShape="1">
            <a:gsLst>
              <a:gs pos="100000">
                <a:schemeClr val="bg2">
                  <a:lumMod val="0"/>
                  <a:lumOff val="100000"/>
                  <a:alpha val="0"/>
                </a:schemeClr>
              </a:gs>
              <a:gs pos="12000">
                <a:schemeClr val="bg2">
                  <a:lumMod val="0"/>
                  <a:lumOff val="100000"/>
                </a:schemeClr>
              </a:gs>
            </a:gsLst>
            <a:lin ang="5400000" scaled="1"/>
            <a:tileRect/>
          </a:gradFill>
          <a:ln w="3175">
            <a:noFill/>
            <a:prstDash val="solid"/>
          </a:ln>
          <a:effectLst/>
        </p:spPr>
        <p:txBody>
          <a:bodyPr vert="horz" lIns="182880" tIns="91440" rIns="182880" bIns="91440" rtlCol="0" anchor="t">
            <a:noAutofit/>
          </a:bodyPr>
          <a:lstStyle/>
          <a:p>
            <a:r>
              <a:rPr lang="en-US" dirty="0"/>
              <a:t>his is a placeholder for item one. Item one can be text, a picture, graph, table, etc.</a:t>
            </a:r>
          </a:p>
          <a:p>
            <a:r>
              <a:rPr lang="en-US" dirty="0"/>
              <a:t>This is a placeholder for item one. Item one can be text, a picture, graph, table, etc.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372208" y="161454"/>
            <a:ext cx="2066925" cy="1210410"/>
            <a:chOff x="657224" y="9525"/>
            <a:chExt cx="2066925" cy="976614"/>
          </a:xfrm>
          <a:gradFill flip="none" rotWithShape="1">
            <a:gsLst>
              <a:gs pos="100000">
                <a:schemeClr val="bg2">
                  <a:lumMod val="0"/>
                  <a:alpha val="0"/>
                </a:schemeClr>
              </a:gs>
              <a:gs pos="12000">
                <a:schemeClr val="bg2">
                  <a:lumMod val="34000"/>
                </a:schemeClr>
              </a:gs>
            </a:gsLst>
            <a:lin ang="0" scaled="1"/>
            <a:tileRect/>
          </a:gradFill>
        </p:grpSpPr>
        <p:sp>
          <p:nvSpPr>
            <p:cNvPr id="10" name="Rectangle 9"/>
            <p:cNvSpPr/>
            <p:nvPr/>
          </p:nvSpPr>
          <p:spPr>
            <a:xfrm>
              <a:off x="657224" y="9525"/>
              <a:ext cx="2066925" cy="828675"/>
            </a:xfrm>
            <a:prstGeom prst="rect">
              <a:avLst/>
            </a:prstGeom>
            <a:gradFill>
              <a:gsLst>
                <a:gs pos="100000">
                  <a:schemeClr val="accent1">
                    <a:lumMod val="0"/>
                    <a:lumOff val="100000"/>
                  </a:schemeClr>
                </a:gs>
                <a:gs pos="12000">
                  <a:schemeClr val="accent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/>
            <p:cNvSpPr/>
            <p:nvPr/>
          </p:nvSpPr>
          <p:spPr>
            <a:xfrm rot="10800000">
              <a:off x="884663" y="821472"/>
              <a:ext cx="365760" cy="164667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936" y="381000"/>
            <a:ext cx="8389016" cy="64008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Slide </a:t>
            </a:r>
            <a:r>
              <a:rPr lang="en-US" b="1" dirty="0">
                <a:solidFill>
                  <a:srgbClr val="92D050"/>
                </a:solidFill>
              </a:rPr>
              <a:t>- Two text boxes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2" name="Isosceles Triangle 11"/>
          <p:cNvSpPr/>
          <p:nvPr/>
        </p:nvSpPr>
        <p:spPr>
          <a:xfrm rot="10800000">
            <a:off x="4908062" y="2178537"/>
            <a:ext cx="381785" cy="183662"/>
          </a:xfrm>
          <a:prstGeom prst="triangle">
            <a:avLst/>
          </a:prstGeom>
          <a:gradFill>
            <a:gsLst>
              <a:gs pos="47000">
                <a:schemeClr val="accent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6200000" scaled="1"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365760" rIns="91440" bIns="45720" rtlCol="0" anchor="ctr">
            <a:noAutofit/>
          </a:bodyPr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None/>
            </a:pPr>
            <a:endParaRPr lang="en-US">
              <a:solidFill>
                <a:schemeClr val="bg2"/>
              </a:solidFill>
            </a:endParaRPr>
          </a:p>
        </p:txBody>
      </p:sp>
      <p:sp>
        <p:nvSpPr>
          <p:cNvPr id="13" name="Isosceles Triangle 12"/>
          <p:cNvSpPr/>
          <p:nvPr/>
        </p:nvSpPr>
        <p:spPr>
          <a:xfrm rot="10800000">
            <a:off x="592414" y="2178536"/>
            <a:ext cx="381785" cy="183662"/>
          </a:xfrm>
          <a:prstGeom prst="triangle">
            <a:avLst/>
          </a:prstGeom>
          <a:gradFill>
            <a:gsLst>
              <a:gs pos="47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365760" rIns="91440" bIns="45720" rtlCol="0" anchor="ctr">
            <a:noAutofit/>
          </a:bodyPr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None/>
            </a:pPr>
            <a:endParaRPr lang="en-US">
              <a:solidFill>
                <a:schemeClr val="bg2"/>
              </a:solidFill>
            </a:endParaRPr>
          </a:p>
        </p:txBody>
      </p:sp>
      <p:pic>
        <p:nvPicPr>
          <p:cNvPr id="16" name="Picture Placeholder 15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603" b="5603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1538232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70936" y="1345660"/>
            <a:ext cx="8389016" cy="457200"/>
          </a:xfrm>
          <a:gradFill flip="none" rotWithShape="1">
            <a:gsLst>
              <a:gs pos="0">
                <a:schemeClr val="accent1">
                  <a:tint val="66000"/>
                  <a:satMod val="160000"/>
                  <a:lumMod val="3000"/>
                  <a:lumOff val="97000"/>
                </a:schemeClr>
              </a:gs>
              <a:gs pos="100000">
                <a:schemeClr val="accent1">
                  <a:tint val="23500"/>
                  <a:satMod val="160000"/>
                  <a:alpha val="19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>
            <a:noAutofit/>
          </a:bodyPr>
          <a:lstStyle/>
          <a:p>
            <a:r>
              <a:rPr lang="en-US" dirty="0"/>
              <a:t>Subtitle goes here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381000" y="2304884"/>
            <a:ext cx="2651760" cy="4086189"/>
          </a:xfrm>
          <a:gradFill flip="none" rotWithShape="1">
            <a:gsLst>
              <a:gs pos="100000">
                <a:schemeClr val="bg2">
                  <a:lumMod val="0"/>
                  <a:lumOff val="100000"/>
                  <a:alpha val="0"/>
                </a:schemeClr>
              </a:gs>
              <a:gs pos="12000">
                <a:schemeClr val="bg2">
                  <a:lumMod val="0"/>
                  <a:lumOff val="100000"/>
                </a:schemeClr>
              </a:gs>
            </a:gsLst>
            <a:lin ang="5400000" scaled="1"/>
            <a:tileRect/>
          </a:gradFill>
          <a:ln w="3175">
            <a:noFill/>
            <a:prstDash val="solid"/>
          </a:ln>
          <a:effectLst/>
        </p:spPr>
        <p:txBody>
          <a:bodyPr vert="horz" lIns="182880" tIns="91440" rIns="182880" bIns="91440" rtlCol="0" anchor="t">
            <a:noAutofit/>
          </a:bodyPr>
          <a:lstStyle/>
          <a:p>
            <a:r>
              <a:rPr lang="en-US" dirty="0"/>
              <a:t>This is a text placeholder. You can add your own text here.</a:t>
            </a:r>
          </a:p>
          <a:p>
            <a:r>
              <a:rPr lang="en-US" dirty="0"/>
              <a:t>This is a text placeholder. You can add your own text here.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3250721" y="2313510"/>
            <a:ext cx="2651760" cy="4087290"/>
          </a:xfrm>
          <a:gradFill flip="none" rotWithShape="1">
            <a:gsLst>
              <a:gs pos="100000">
                <a:schemeClr val="bg2">
                  <a:lumMod val="0"/>
                  <a:lumOff val="100000"/>
                  <a:alpha val="0"/>
                </a:schemeClr>
              </a:gs>
              <a:gs pos="12000">
                <a:schemeClr val="bg2">
                  <a:lumMod val="0"/>
                  <a:lumOff val="100000"/>
                </a:schemeClr>
              </a:gs>
            </a:gsLst>
            <a:lin ang="5400000" scaled="1"/>
            <a:tileRect/>
          </a:gradFill>
          <a:ln w="3175">
            <a:noFill/>
            <a:prstDash val="solid"/>
          </a:ln>
          <a:effectLst/>
        </p:spPr>
        <p:txBody>
          <a:bodyPr vert="horz" lIns="182880" tIns="91440" rIns="182880" bIns="91440" rtlCol="0" anchor="t">
            <a:noAutofit/>
          </a:bodyPr>
          <a:lstStyle/>
          <a:p>
            <a:r>
              <a:rPr lang="en-US" dirty="0"/>
              <a:t>This is a text placeholder. You can add your own text here.</a:t>
            </a:r>
          </a:p>
          <a:p>
            <a:r>
              <a:rPr lang="en-US" dirty="0"/>
              <a:t>This is a text placeholder. You can add your own text here.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6096000" y="2304884"/>
            <a:ext cx="2651760" cy="4086189"/>
          </a:xfrm>
          <a:gradFill flip="none" rotWithShape="1">
            <a:gsLst>
              <a:gs pos="100000">
                <a:schemeClr val="bg2">
                  <a:lumMod val="0"/>
                  <a:lumOff val="100000"/>
                  <a:alpha val="0"/>
                </a:schemeClr>
              </a:gs>
              <a:gs pos="12000">
                <a:schemeClr val="bg2">
                  <a:lumMod val="0"/>
                  <a:lumOff val="100000"/>
                </a:schemeClr>
              </a:gs>
            </a:gsLst>
            <a:lin ang="5400000" scaled="1"/>
            <a:tileRect/>
          </a:gradFill>
          <a:ln w="3175">
            <a:noFill/>
            <a:prstDash val="solid"/>
          </a:ln>
          <a:effectLst/>
        </p:spPr>
        <p:txBody>
          <a:bodyPr vert="horz" lIns="182880" tIns="91440" rIns="182880" bIns="91440" rtlCol="0" anchor="t">
            <a:noAutofit/>
          </a:bodyPr>
          <a:lstStyle/>
          <a:p>
            <a:r>
              <a:rPr lang="en-US" dirty="0"/>
              <a:t>This is a text placeholder. You can add your own text here.</a:t>
            </a:r>
          </a:p>
          <a:p>
            <a:r>
              <a:rPr lang="en-US" dirty="0"/>
              <a:t>This is a text placeholder. You can add your own text here.</a:t>
            </a:r>
          </a:p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90054" y="156173"/>
            <a:ext cx="2066925" cy="1219199"/>
            <a:chOff x="657224" y="9525"/>
            <a:chExt cx="2066925" cy="1004181"/>
          </a:xfrm>
          <a:gradFill flip="none" rotWithShape="1">
            <a:gsLst>
              <a:gs pos="100000">
                <a:schemeClr val="bg2">
                  <a:lumMod val="0"/>
                  <a:alpha val="0"/>
                </a:schemeClr>
              </a:gs>
              <a:gs pos="12000">
                <a:schemeClr val="bg2">
                  <a:lumMod val="34000"/>
                </a:schemeClr>
              </a:gs>
            </a:gsLst>
            <a:lin ang="0" scaled="1"/>
            <a:tileRect/>
          </a:gradFill>
        </p:grpSpPr>
        <p:sp>
          <p:nvSpPr>
            <p:cNvPr id="12" name="Rectangle 11"/>
            <p:cNvSpPr/>
            <p:nvPr/>
          </p:nvSpPr>
          <p:spPr>
            <a:xfrm>
              <a:off x="657224" y="9525"/>
              <a:ext cx="2066925" cy="853438"/>
            </a:xfrm>
            <a:prstGeom prst="rect">
              <a:avLst/>
            </a:prstGeom>
            <a:gradFill>
              <a:gsLst>
                <a:gs pos="100000">
                  <a:schemeClr val="accent1">
                    <a:lumMod val="0"/>
                    <a:lumOff val="100000"/>
                  </a:schemeClr>
                </a:gs>
                <a:gs pos="12000">
                  <a:schemeClr val="accent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10800000">
              <a:off x="884663" y="849039"/>
              <a:ext cx="365760" cy="164667"/>
            </a:xfrm>
            <a:prstGeom prst="triangle">
              <a:avLst/>
            </a:prstGeom>
            <a:gradFill>
              <a:gsLst>
                <a:gs pos="100000">
                  <a:schemeClr val="accent1">
                    <a:lumMod val="98000"/>
                    <a:lumOff val="2000"/>
                  </a:schemeClr>
                </a:gs>
                <a:gs pos="12000">
                  <a:schemeClr val="accent1">
                    <a:lumMod val="82000"/>
                    <a:lumOff val="18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562" y="369046"/>
            <a:ext cx="8380390" cy="64008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Slide </a:t>
            </a:r>
            <a:r>
              <a:rPr lang="en-US" b="1" dirty="0">
                <a:solidFill>
                  <a:srgbClr val="92D050"/>
                </a:solidFill>
              </a:rPr>
              <a:t>- Three text boxes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4" name="Isosceles Triangle 13"/>
          <p:cNvSpPr/>
          <p:nvPr/>
        </p:nvSpPr>
        <p:spPr>
          <a:xfrm rot="5400000">
            <a:off x="2935344" y="2050481"/>
            <a:ext cx="365197" cy="183662"/>
          </a:xfrm>
          <a:prstGeom prst="triangle">
            <a:avLst/>
          </a:prstGeom>
          <a:gradFill flip="none" rotWithShape="1">
            <a:gsLst>
              <a:gs pos="47000">
                <a:schemeClr val="accent2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365760" rIns="91440" bIns="45720" rtlCol="0" anchor="ctr">
            <a:noAutofit/>
          </a:bodyPr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None/>
            </a:pPr>
            <a:endParaRPr lang="en-US">
              <a:solidFill>
                <a:schemeClr val="bg2"/>
              </a:solidFill>
            </a:endParaRPr>
          </a:p>
        </p:txBody>
      </p:sp>
      <p:sp>
        <p:nvSpPr>
          <p:cNvPr id="15" name="Isosceles Triangle 14"/>
          <p:cNvSpPr/>
          <p:nvPr/>
        </p:nvSpPr>
        <p:spPr>
          <a:xfrm rot="5400000">
            <a:off x="5802604" y="2058588"/>
            <a:ext cx="365197" cy="183662"/>
          </a:xfrm>
          <a:prstGeom prst="triangle">
            <a:avLst/>
          </a:prstGeom>
          <a:gradFill flip="none" rotWithShape="1">
            <a:gsLst>
              <a:gs pos="47000">
                <a:schemeClr val="accent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365760" rIns="91440" bIns="45720" rtlCol="0" anchor="ctr">
            <a:noAutofit/>
          </a:bodyPr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None/>
            </a:pPr>
            <a:endParaRPr lang="en-US">
              <a:solidFill>
                <a:schemeClr val="bg2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76313" y="1961164"/>
            <a:ext cx="2651760" cy="365760"/>
          </a:xfrm>
          <a:gradFill>
            <a:gsLst>
              <a:gs pos="47000">
                <a:schemeClr val="accent2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16200000" scaled="1"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365760" rIns="91440" bIns="45720" rtlCol="0" anchor="ctr">
            <a:no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Step 1 name here</a:t>
            </a:r>
          </a:p>
          <a:p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46238" y="1968368"/>
            <a:ext cx="2651760" cy="365760"/>
          </a:xfrm>
          <a:gradFill>
            <a:gsLst>
              <a:gs pos="47000">
                <a:schemeClr val="accent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6200000" scaled="1"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365760" rIns="91440" bIns="45720" rtlCol="0" anchor="ctr">
            <a:no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Step 1 name here</a:t>
            </a:r>
          </a:p>
          <a:p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097945" y="1952570"/>
            <a:ext cx="2651760" cy="365760"/>
          </a:xfrm>
          <a:gradFill>
            <a:gsLst>
              <a:gs pos="47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365760" rIns="91440" bIns="45720" rtlCol="0" anchor="ctr">
            <a:no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Step 1 name here</a:t>
            </a:r>
          </a:p>
          <a:p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7" name="Picture Placeholder 16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603" b="5603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2815381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644008" y="1371600"/>
            <a:ext cx="4115944" cy="44196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92D050"/>
                </a:solidFill>
              </a:rPr>
              <a:t>Do you have any </a:t>
            </a:r>
            <a:r>
              <a:rPr lang="en-US" sz="6000" dirty="0" smtClean="0">
                <a:solidFill>
                  <a:srgbClr val="92D050"/>
                </a:solidFill>
              </a:rPr>
              <a:t>question</a:t>
            </a:r>
            <a:r>
              <a:rPr lang="lt-LT" sz="6000" dirty="0" smtClean="0">
                <a:solidFill>
                  <a:srgbClr val="92D050"/>
                </a:solidFill>
              </a:rPr>
              <a:t>s</a:t>
            </a:r>
            <a:r>
              <a:rPr lang="en-US" sz="6000" dirty="0" smtClean="0">
                <a:solidFill>
                  <a:srgbClr val="92D050"/>
                </a:solidFill>
              </a:rPr>
              <a:t> </a:t>
            </a:r>
            <a:r>
              <a:rPr lang="en-US" sz="6000" dirty="0" smtClean="0">
                <a:solidFill>
                  <a:srgbClr val="92D050"/>
                </a:solidFill>
              </a:rPr>
              <a:t>?</a:t>
            </a:r>
            <a:endParaRPr lang="en-US" sz="6000" dirty="0">
              <a:solidFill>
                <a:srgbClr val="92D05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62126" y="1600200"/>
            <a:ext cx="2666130" cy="3584106"/>
            <a:chOff x="2362200" y="1066800"/>
            <a:chExt cx="2666130" cy="3584106"/>
          </a:xfrm>
        </p:grpSpPr>
        <p:sp>
          <p:nvSpPr>
            <p:cNvPr id="7" name="Isosceles Triangle 6"/>
            <p:cNvSpPr/>
            <p:nvPr/>
          </p:nvSpPr>
          <p:spPr>
            <a:xfrm rot="16507182">
              <a:off x="2369053" y="2257405"/>
              <a:ext cx="162764" cy="166467"/>
            </a:xfrm>
            <a:prstGeom prst="triangle">
              <a:avLst>
                <a:gd name="adj" fmla="val 40852"/>
              </a:avLst>
            </a:prstGeom>
            <a:gradFill>
              <a:gsLst>
                <a:gs pos="100000">
                  <a:schemeClr val="bg2">
                    <a:lumMod val="47000"/>
                  </a:schemeClr>
                </a:gs>
                <a:gs pos="0">
                  <a:schemeClr val="bg2">
                    <a:lumMod val="47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Parallelogram 16"/>
            <p:cNvSpPr/>
            <p:nvPr/>
          </p:nvSpPr>
          <p:spPr>
            <a:xfrm flipH="1">
              <a:off x="3231059" y="4569720"/>
              <a:ext cx="906139" cy="81186"/>
            </a:xfrm>
            <a:prstGeom prst="parallelogram">
              <a:avLst>
                <a:gd name="adj" fmla="val 161927"/>
              </a:avLst>
            </a:prstGeom>
            <a:gradFill>
              <a:gsLst>
                <a:gs pos="100000">
                  <a:schemeClr val="bg2">
                    <a:lumMod val="34000"/>
                  </a:schemeClr>
                </a:gs>
                <a:gs pos="0">
                  <a:schemeClr val="bg2">
                    <a:lumMod val="37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Parallelogram 15"/>
            <p:cNvSpPr/>
            <p:nvPr/>
          </p:nvSpPr>
          <p:spPr>
            <a:xfrm flipH="1">
              <a:off x="3220648" y="3711956"/>
              <a:ext cx="906139" cy="81186"/>
            </a:xfrm>
            <a:prstGeom prst="parallelogram">
              <a:avLst>
                <a:gd name="adj" fmla="val 161927"/>
              </a:avLst>
            </a:prstGeom>
            <a:gradFill>
              <a:gsLst>
                <a:gs pos="100000">
                  <a:schemeClr val="bg2">
                    <a:lumMod val="34000"/>
                  </a:schemeClr>
                </a:gs>
                <a:gs pos="0">
                  <a:schemeClr val="bg2">
                    <a:lumMod val="37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2362200" y="1066800"/>
              <a:ext cx="2514600" cy="3505200"/>
              <a:chOff x="2590800" y="1676400"/>
              <a:chExt cx="2089477" cy="2895600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2590800" y="1676400"/>
                <a:ext cx="2089477" cy="2187425"/>
              </a:xfrm>
              <a:custGeom>
                <a:avLst/>
                <a:gdLst>
                  <a:gd name="connsiteX0" fmla="*/ 0 w 2327689"/>
                  <a:gd name="connsiteY0" fmla="*/ 1314194 h 2628387"/>
                  <a:gd name="connsiteX1" fmla="*/ 1163845 w 2327689"/>
                  <a:gd name="connsiteY1" fmla="*/ 0 h 2628387"/>
                  <a:gd name="connsiteX2" fmla="*/ 2327690 w 2327689"/>
                  <a:gd name="connsiteY2" fmla="*/ 1314194 h 2628387"/>
                  <a:gd name="connsiteX3" fmla="*/ 1163845 w 2327689"/>
                  <a:gd name="connsiteY3" fmla="*/ 2628388 h 2628387"/>
                  <a:gd name="connsiteX4" fmla="*/ 0 w 2327689"/>
                  <a:gd name="connsiteY4" fmla="*/ 1314194 h 2628387"/>
                  <a:gd name="connsiteX0" fmla="*/ 0 w 2327690"/>
                  <a:gd name="connsiteY0" fmla="*/ 1314909 h 2629103"/>
                  <a:gd name="connsiteX1" fmla="*/ 1163845 w 2327690"/>
                  <a:gd name="connsiteY1" fmla="*/ 715 h 2629103"/>
                  <a:gd name="connsiteX2" fmla="*/ 2327690 w 2327690"/>
                  <a:gd name="connsiteY2" fmla="*/ 1314909 h 2629103"/>
                  <a:gd name="connsiteX3" fmla="*/ 1163845 w 2327690"/>
                  <a:gd name="connsiteY3" fmla="*/ 2629103 h 2629103"/>
                  <a:gd name="connsiteX4" fmla="*/ 0 w 2327690"/>
                  <a:gd name="connsiteY4" fmla="*/ 1314909 h 2629103"/>
                  <a:gd name="connsiteX0" fmla="*/ 0 w 2327690"/>
                  <a:gd name="connsiteY0" fmla="*/ 1317752 h 2631946"/>
                  <a:gd name="connsiteX1" fmla="*/ 1163845 w 2327690"/>
                  <a:gd name="connsiteY1" fmla="*/ 3558 h 2631946"/>
                  <a:gd name="connsiteX2" fmla="*/ 2327690 w 2327690"/>
                  <a:gd name="connsiteY2" fmla="*/ 1317752 h 2631946"/>
                  <a:gd name="connsiteX3" fmla="*/ 1163845 w 2327690"/>
                  <a:gd name="connsiteY3" fmla="*/ 2631946 h 2631946"/>
                  <a:gd name="connsiteX4" fmla="*/ 0 w 2327690"/>
                  <a:gd name="connsiteY4" fmla="*/ 1317752 h 2631946"/>
                  <a:gd name="connsiteX0" fmla="*/ 0 w 2327690"/>
                  <a:gd name="connsiteY0" fmla="*/ 1314910 h 2629104"/>
                  <a:gd name="connsiteX1" fmla="*/ 1163845 w 2327690"/>
                  <a:gd name="connsiteY1" fmla="*/ 716 h 2629104"/>
                  <a:gd name="connsiteX2" fmla="*/ 2327690 w 2327690"/>
                  <a:gd name="connsiteY2" fmla="*/ 1314910 h 2629104"/>
                  <a:gd name="connsiteX3" fmla="*/ 1163845 w 2327690"/>
                  <a:gd name="connsiteY3" fmla="*/ 2629104 h 2629104"/>
                  <a:gd name="connsiteX4" fmla="*/ 0 w 2327690"/>
                  <a:gd name="connsiteY4" fmla="*/ 1314910 h 2629104"/>
                  <a:gd name="connsiteX0" fmla="*/ 0 w 2298987"/>
                  <a:gd name="connsiteY0" fmla="*/ 1314225 h 2628447"/>
                  <a:gd name="connsiteX1" fmla="*/ 1163845 w 2298987"/>
                  <a:gd name="connsiteY1" fmla="*/ 31 h 2628447"/>
                  <a:gd name="connsiteX2" fmla="*/ 2298987 w 2298987"/>
                  <a:gd name="connsiteY2" fmla="*/ 1285522 h 2628447"/>
                  <a:gd name="connsiteX3" fmla="*/ 1163845 w 2298987"/>
                  <a:gd name="connsiteY3" fmla="*/ 2628419 h 2628447"/>
                  <a:gd name="connsiteX4" fmla="*/ 0 w 2298987"/>
                  <a:gd name="connsiteY4" fmla="*/ 1314225 h 2628447"/>
                  <a:gd name="connsiteX0" fmla="*/ 0 w 2356393"/>
                  <a:gd name="connsiteY0" fmla="*/ 1314244 h 2628485"/>
                  <a:gd name="connsiteX1" fmla="*/ 1163845 w 2356393"/>
                  <a:gd name="connsiteY1" fmla="*/ 50 h 2628485"/>
                  <a:gd name="connsiteX2" fmla="*/ 2356393 w 2356393"/>
                  <a:gd name="connsiteY2" fmla="*/ 1277340 h 2628485"/>
                  <a:gd name="connsiteX3" fmla="*/ 1163845 w 2356393"/>
                  <a:gd name="connsiteY3" fmla="*/ 2628438 h 2628485"/>
                  <a:gd name="connsiteX4" fmla="*/ 0 w 2356393"/>
                  <a:gd name="connsiteY4" fmla="*/ 1314244 h 2628485"/>
                  <a:gd name="connsiteX0" fmla="*/ 0 w 2356393"/>
                  <a:gd name="connsiteY0" fmla="*/ 1314266 h 2628507"/>
                  <a:gd name="connsiteX1" fmla="*/ 1163845 w 2356393"/>
                  <a:gd name="connsiteY1" fmla="*/ 72 h 2628507"/>
                  <a:gd name="connsiteX2" fmla="*/ 2356393 w 2356393"/>
                  <a:gd name="connsiteY2" fmla="*/ 1277362 h 2628507"/>
                  <a:gd name="connsiteX3" fmla="*/ 1163845 w 2356393"/>
                  <a:gd name="connsiteY3" fmla="*/ 2628460 h 2628507"/>
                  <a:gd name="connsiteX4" fmla="*/ 0 w 2356393"/>
                  <a:gd name="connsiteY4" fmla="*/ 1314266 h 2628507"/>
                  <a:gd name="connsiteX0" fmla="*/ 252 w 2356645"/>
                  <a:gd name="connsiteY0" fmla="*/ 1314266 h 2628625"/>
                  <a:gd name="connsiteX1" fmla="*/ 1164097 w 2356645"/>
                  <a:gd name="connsiteY1" fmla="*/ 72 h 2628625"/>
                  <a:gd name="connsiteX2" fmla="*/ 2356645 w 2356645"/>
                  <a:gd name="connsiteY2" fmla="*/ 1277362 h 2628625"/>
                  <a:gd name="connsiteX3" fmla="*/ 1164097 w 2356645"/>
                  <a:gd name="connsiteY3" fmla="*/ 2628460 h 2628625"/>
                  <a:gd name="connsiteX4" fmla="*/ 252 w 2356645"/>
                  <a:gd name="connsiteY4" fmla="*/ 1314266 h 2628625"/>
                  <a:gd name="connsiteX0" fmla="*/ 45100 w 2401493"/>
                  <a:gd name="connsiteY0" fmla="*/ 1354488 h 2668711"/>
                  <a:gd name="connsiteX1" fmla="*/ 332132 w 2401493"/>
                  <a:gd name="connsiteY1" fmla="*/ 413435 h 2668711"/>
                  <a:gd name="connsiteX2" fmla="*/ 1208945 w 2401493"/>
                  <a:gd name="connsiteY2" fmla="*/ 40294 h 2668711"/>
                  <a:gd name="connsiteX3" fmla="*/ 2401493 w 2401493"/>
                  <a:gd name="connsiteY3" fmla="*/ 1317584 h 2668711"/>
                  <a:gd name="connsiteX4" fmla="*/ 1208945 w 2401493"/>
                  <a:gd name="connsiteY4" fmla="*/ 2668682 h 2668711"/>
                  <a:gd name="connsiteX5" fmla="*/ 45100 w 2401493"/>
                  <a:gd name="connsiteY5" fmla="*/ 1354488 h 2668711"/>
                  <a:gd name="connsiteX0" fmla="*/ 45100 w 2401493"/>
                  <a:gd name="connsiteY0" fmla="*/ 1349001 h 2663224"/>
                  <a:gd name="connsiteX1" fmla="*/ 332132 w 2401493"/>
                  <a:gd name="connsiteY1" fmla="*/ 407948 h 2663224"/>
                  <a:gd name="connsiteX2" fmla="*/ 1208945 w 2401493"/>
                  <a:gd name="connsiteY2" fmla="*/ 34807 h 2663224"/>
                  <a:gd name="connsiteX3" fmla="*/ 2401493 w 2401493"/>
                  <a:gd name="connsiteY3" fmla="*/ 1312097 h 2663224"/>
                  <a:gd name="connsiteX4" fmla="*/ 1208945 w 2401493"/>
                  <a:gd name="connsiteY4" fmla="*/ 2663195 h 2663224"/>
                  <a:gd name="connsiteX5" fmla="*/ 45100 w 2401493"/>
                  <a:gd name="connsiteY5" fmla="*/ 1349001 h 2663224"/>
                  <a:gd name="connsiteX0" fmla="*/ 45100 w 2401493"/>
                  <a:gd name="connsiteY0" fmla="*/ 1316271 h 2630494"/>
                  <a:gd name="connsiteX1" fmla="*/ 332132 w 2401493"/>
                  <a:gd name="connsiteY1" fmla="*/ 375218 h 2630494"/>
                  <a:gd name="connsiteX2" fmla="*/ 1208945 w 2401493"/>
                  <a:gd name="connsiteY2" fmla="*/ 2077 h 2630494"/>
                  <a:gd name="connsiteX3" fmla="*/ 2401493 w 2401493"/>
                  <a:gd name="connsiteY3" fmla="*/ 1279367 h 2630494"/>
                  <a:gd name="connsiteX4" fmla="*/ 1208945 w 2401493"/>
                  <a:gd name="connsiteY4" fmla="*/ 2630465 h 2630494"/>
                  <a:gd name="connsiteX5" fmla="*/ 45100 w 2401493"/>
                  <a:gd name="connsiteY5" fmla="*/ 1316271 h 2630494"/>
                  <a:gd name="connsiteX0" fmla="*/ 50539 w 2365928"/>
                  <a:gd name="connsiteY0" fmla="*/ 1037441 h 2632207"/>
                  <a:gd name="connsiteX1" fmla="*/ 296567 w 2365928"/>
                  <a:gd name="connsiteY1" fmla="*/ 375218 h 2632207"/>
                  <a:gd name="connsiteX2" fmla="*/ 1173380 w 2365928"/>
                  <a:gd name="connsiteY2" fmla="*/ 2077 h 2632207"/>
                  <a:gd name="connsiteX3" fmla="*/ 2365928 w 2365928"/>
                  <a:gd name="connsiteY3" fmla="*/ 1279367 h 2632207"/>
                  <a:gd name="connsiteX4" fmla="*/ 1173380 w 2365928"/>
                  <a:gd name="connsiteY4" fmla="*/ 2630465 h 2632207"/>
                  <a:gd name="connsiteX5" fmla="*/ 50539 w 2365928"/>
                  <a:gd name="connsiteY5" fmla="*/ 1037441 h 2632207"/>
                  <a:gd name="connsiteX0" fmla="*/ 653 w 2316042"/>
                  <a:gd name="connsiteY0" fmla="*/ 1037441 h 2632207"/>
                  <a:gd name="connsiteX1" fmla="*/ 246681 w 2316042"/>
                  <a:gd name="connsiteY1" fmla="*/ 375218 h 2632207"/>
                  <a:gd name="connsiteX2" fmla="*/ 1123494 w 2316042"/>
                  <a:gd name="connsiteY2" fmla="*/ 2077 h 2632207"/>
                  <a:gd name="connsiteX3" fmla="*/ 2316042 w 2316042"/>
                  <a:gd name="connsiteY3" fmla="*/ 1279367 h 2632207"/>
                  <a:gd name="connsiteX4" fmla="*/ 1123494 w 2316042"/>
                  <a:gd name="connsiteY4" fmla="*/ 2630465 h 2632207"/>
                  <a:gd name="connsiteX5" fmla="*/ 653 w 2316042"/>
                  <a:gd name="connsiteY5" fmla="*/ 1037441 h 2632207"/>
                  <a:gd name="connsiteX0" fmla="*/ 1592 w 2316981"/>
                  <a:gd name="connsiteY0" fmla="*/ 1037441 h 2630987"/>
                  <a:gd name="connsiteX1" fmla="*/ 247620 w 2316981"/>
                  <a:gd name="connsiteY1" fmla="*/ 375218 h 2630987"/>
                  <a:gd name="connsiteX2" fmla="*/ 1124433 w 2316981"/>
                  <a:gd name="connsiteY2" fmla="*/ 2077 h 2630987"/>
                  <a:gd name="connsiteX3" fmla="*/ 2316981 w 2316981"/>
                  <a:gd name="connsiteY3" fmla="*/ 1279367 h 2630987"/>
                  <a:gd name="connsiteX4" fmla="*/ 1124433 w 2316981"/>
                  <a:gd name="connsiteY4" fmla="*/ 2630465 h 2630987"/>
                  <a:gd name="connsiteX5" fmla="*/ 325528 w 2316981"/>
                  <a:gd name="connsiteY5" fmla="*/ 1150202 h 2630987"/>
                  <a:gd name="connsiteX6" fmla="*/ 1592 w 2316981"/>
                  <a:gd name="connsiteY6" fmla="*/ 1037441 h 2630987"/>
                  <a:gd name="connsiteX0" fmla="*/ 1592 w 2316981"/>
                  <a:gd name="connsiteY0" fmla="*/ 1037441 h 2630987"/>
                  <a:gd name="connsiteX1" fmla="*/ 247620 w 2316981"/>
                  <a:gd name="connsiteY1" fmla="*/ 375218 h 2630987"/>
                  <a:gd name="connsiteX2" fmla="*/ 1124433 w 2316981"/>
                  <a:gd name="connsiteY2" fmla="*/ 2077 h 2630987"/>
                  <a:gd name="connsiteX3" fmla="*/ 2316981 w 2316981"/>
                  <a:gd name="connsiteY3" fmla="*/ 1279367 h 2630987"/>
                  <a:gd name="connsiteX4" fmla="*/ 1124433 w 2316981"/>
                  <a:gd name="connsiteY4" fmla="*/ 2630465 h 2630987"/>
                  <a:gd name="connsiteX5" fmla="*/ 325528 w 2316981"/>
                  <a:gd name="connsiteY5" fmla="*/ 1150202 h 2630987"/>
                  <a:gd name="connsiteX6" fmla="*/ 1592 w 2316981"/>
                  <a:gd name="connsiteY6" fmla="*/ 1037441 h 2630987"/>
                  <a:gd name="connsiteX0" fmla="*/ 1592 w 2316981"/>
                  <a:gd name="connsiteY0" fmla="*/ 1037441 h 2630987"/>
                  <a:gd name="connsiteX1" fmla="*/ 247620 w 2316981"/>
                  <a:gd name="connsiteY1" fmla="*/ 375218 h 2630987"/>
                  <a:gd name="connsiteX2" fmla="*/ 1124433 w 2316981"/>
                  <a:gd name="connsiteY2" fmla="*/ 2077 h 2630987"/>
                  <a:gd name="connsiteX3" fmla="*/ 2316981 w 2316981"/>
                  <a:gd name="connsiteY3" fmla="*/ 1279367 h 2630987"/>
                  <a:gd name="connsiteX4" fmla="*/ 1124433 w 2316981"/>
                  <a:gd name="connsiteY4" fmla="*/ 2630465 h 2630987"/>
                  <a:gd name="connsiteX5" fmla="*/ 325528 w 2316981"/>
                  <a:gd name="connsiteY5" fmla="*/ 1150202 h 2630987"/>
                  <a:gd name="connsiteX6" fmla="*/ 1592 w 2316981"/>
                  <a:gd name="connsiteY6" fmla="*/ 1037441 h 2630987"/>
                  <a:gd name="connsiteX0" fmla="*/ 1455 w 2316844"/>
                  <a:gd name="connsiteY0" fmla="*/ 1037441 h 2631618"/>
                  <a:gd name="connsiteX1" fmla="*/ 247483 w 2316844"/>
                  <a:gd name="connsiteY1" fmla="*/ 375218 h 2631618"/>
                  <a:gd name="connsiteX2" fmla="*/ 1124296 w 2316844"/>
                  <a:gd name="connsiteY2" fmla="*/ 2077 h 2631618"/>
                  <a:gd name="connsiteX3" fmla="*/ 2316844 w 2316844"/>
                  <a:gd name="connsiteY3" fmla="*/ 1279367 h 2631618"/>
                  <a:gd name="connsiteX4" fmla="*/ 1124296 w 2316844"/>
                  <a:gd name="connsiteY4" fmla="*/ 2630465 h 2631618"/>
                  <a:gd name="connsiteX5" fmla="*/ 321291 w 2316844"/>
                  <a:gd name="connsiteY5" fmla="*/ 1084594 h 2631618"/>
                  <a:gd name="connsiteX6" fmla="*/ 1455 w 2316844"/>
                  <a:gd name="connsiteY6" fmla="*/ 1037441 h 2631618"/>
                  <a:gd name="connsiteX0" fmla="*/ 1455 w 2316844"/>
                  <a:gd name="connsiteY0" fmla="*/ 1037441 h 2631618"/>
                  <a:gd name="connsiteX1" fmla="*/ 247483 w 2316844"/>
                  <a:gd name="connsiteY1" fmla="*/ 375218 h 2631618"/>
                  <a:gd name="connsiteX2" fmla="*/ 1124296 w 2316844"/>
                  <a:gd name="connsiteY2" fmla="*/ 2077 h 2631618"/>
                  <a:gd name="connsiteX3" fmla="*/ 2316844 w 2316844"/>
                  <a:gd name="connsiteY3" fmla="*/ 1279367 h 2631618"/>
                  <a:gd name="connsiteX4" fmla="*/ 1124296 w 2316844"/>
                  <a:gd name="connsiteY4" fmla="*/ 2630465 h 2631618"/>
                  <a:gd name="connsiteX5" fmla="*/ 321291 w 2316844"/>
                  <a:gd name="connsiteY5" fmla="*/ 1084594 h 2631618"/>
                  <a:gd name="connsiteX6" fmla="*/ 1455 w 2316844"/>
                  <a:gd name="connsiteY6" fmla="*/ 1037441 h 2631618"/>
                  <a:gd name="connsiteX0" fmla="*/ 207 w 2315596"/>
                  <a:gd name="connsiteY0" fmla="*/ 1037441 h 2631618"/>
                  <a:gd name="connsiteX1" fmla="*/ 246235 w 2315596"/>
                  <a:gd name="connsiteY1" fmla="*/ 375218 h 2631618"/>
                  <a:gd name="connsiteX2" fmla="*/ 1123048 w 2315596"/>
                  <a:gd name="connsiteY2" fmla="*/ 2077 h 2631618"/>
                  <a:gd name="connsiteX3" fmla="*/ 2315596 w 2315596"/>
                  <a:gd name="connsiteY3" fmla="*/ 1279367 h 2631618"/>
                  <a:gd name="connsiteX4" fmla="*/ 1123048 w 2315596"/>
                  <a:gd name="connsiteY4" fmla="*/ 2630465 h 2631618"/>
                  <a:gd name="connsiteX5" fmla="*/ 320043 w 2315596"/>
                  <a:gd name="connsiteY5" fmla="*/ 1084594 h 2631618"/>
                  <a:gd name="connsiteX6" fmla="*/ 207 w 2315596"/>
                  <a:gd name="connsiteY6" fmla="*/ 1037441 h 2631618"/>
                  <a:gd name="connsiteX0" fmla="*/ 207 w 2315596"/>
                  <a:gd name="connsiteY0" fmla="*/ 1037441 h 2631197"/>
                  <a:gd name="connsiteX1" fmla="*/ 246235 w 2315596"/>
                  <a:gd name="connsiteY1" fmla="*/ 375218 h 2631197"/>
                  <a:gd name="connsiteX2" fmla="*/ 1123048 w 2315596"/>
                  <a:gd name="connsiteY2" fmla="*/ 2077 h 2631197"/>
                  <a:gd name="connsiteX3" fmla="*/ 2315596 w 2315596"/>
                  <a:gd name="connsiteY3" fmla="*/ 1279367 h 2631197"/>
                  <a:gd name="connsiteX4" fmla="*/ 1123048 w 2315596"/>
                  <a:gd name="connsiteY4" fmla="*/ 2630465 h 2631197"/>
                  <a:gd name="connsiteX5" fmla="*/ 652179 w 2315596"/>
                  <a:gd name="connsiteY5" fmla="*/ 1125598 h 2631197"/>
                  <a:gd name="connsiteX6" fmla="*/ 320043 w 2315596"/>
                  <a:gd name="connsiteY6" fmla="*/ 1084594 h 2631197"/>
                  <a:gd name="connsiteX7" fmla="*/ 207 w 2315596"/>
                  <a:gd name="connsiteY7" fmla="*/ 1037441 h 2631197"/>
                  <a:gd name="connsiteX0" fmla="*/ 207 w 2315596"/>
                  <a:gd name="connsiteY0" fmla="*/ 1037441 h 2631197"/>
                  <a:gd name="connsiteX1" fmla="*/ 246235 w 2315596"/>
                  <a:gd name="connsiteY1" fmla="*/ 375218 h 2631197"/>
                  <a:gd name="connsiteX2" fmla="*/ 1123048 w 2315596"/>
                  <a:gd name="connsiteY2" fmla="*/ 2077 h 2631197"/>
                  <a:gd name="connsiteX3" fmla="*/ 2315596 w 2315596"/>
                  <a:gd name="connsiteY3" fmla="*/ 1279367 h 2631197"/>
                  <a:gd name="connsiteX4" fmla="*/ 1123048 w 2315596"/>
                  <a:gd name="connsiteY4" fmla="*/ 2630465 h 2631197"/>
                  <a:gd name="connsiteX5" fmla="*/ 652179 w 2315596"/>
                  <a:gd name="connsiteY5" fmla="*/ 1125598 h 2631197"/>
                  <a:gd name="connsiteX6" fmla="*/ 320043 w 2315596"/>
                  <a:gd name="connsiteY6" fmla="*/ 1084594 h 2631197"/>
                  <a:gd name="connsiteX7" fmla="*/ 207 w 2315596"/>
                  <a:gd name="connsiteY7" fmla="*/ 1037441 h 2631197"/>
                  <a:gd name="connsiteX0" fmla="*/ 207 w 2315596"/>
                  <a:gd name="connsiteY0" fmla="*/ 1037441 h 2631197"/>
                  <a:gd name="connsiteX1" fmla="*/ 246235 w 2315596"/>
                  <a:gd name="connsiteY1" fmla="*/ 375218 h 2631197"/>
                  <a:gd name="connsiteX2" fmla="*/ 1123048 w 2315596"/>
                  <a:gd name="connsiteY2" fmla="*/ 2077 h 2631197"/>
                  <a:gd name="connsiteX3" fmla="*/ 2315596 w 2315596"/>
                  <a:gd name="connsiteY3" fmla="*/ 1279367 h 2631197"/>
                  <a:gd name="connsiteX4" fmla="*/ 1123048 w 2315596"/>
                  <a:gd name="connsiteY4" fmla="*/ 2630465 h 2631197"/>
                  <a:gd name="connsiteX5" fmla="*/ 652179 w 2315596"/>
                  <a:gd name="connsiteY5" fmla="*/ 1125598 h 2631197"/>
                  <a:gd name="connsiteX6" fmla="*/ 320043 w 2315596"/>
                  <a:gd name="connsiteY6" fmla="*/ 1084594 h 2631197"/>
                  <a:gd name="connsiteX7" fmla="*/ 207 w 2315596"/>
                  <a:gd name="connsiteY7" fmla="*/ 1037441 h 2631197"/>
                  <a:gd name="connsiteX0" fmla="*/ 207 w 2315596"/>
                  <a:gd name="connsiteY0" fmla="*/ 1037441 h 2631197"/>
                  <a:gd name="connsiteX1" fmla="*/ 246235 w 2315596"/>
                  <a:gd name="connsiteY1" fmla="*/ 375218 h 2631197"/>
                  <a:gd name="connsiteX2" fmla="*/ 1123048 w 2315596"/>
                  <a:gd name="connsiteY2" fmla="*/ 2077 h 2631197"/>
                  <a:gd name="connsiteX3" fmla="*/ 2315596 w 2315596"/>
                  <a:gd name="connsiteY3" fmla="*/ 1279367 h 2631197"/>
                  <a:gd name="connsiteX4" fmla="*/ 1123048 w 2315596"/>
                  <a:gd name="connsiteY4" fmla="*/ 2630465 h 2631197"/>
                  <a:gd name="connsiteX5" fmla="*/ 652179 w 2315596"/>
                  <a:gd name="connsiteY5" fmla="*/ 1125598 h 2631197"/>
                  <a:gd name="connsiteX6" fmla="*/ 320043 w 2315596"/>
                  <a:gd name="connsiteY6" fmla="*/ 1084594 h 2631197"/>
                  <a:gd name="connsiteX7" fmla="*/ 207 w 2315596"/>
                  <a:gd name="connsiteY7" fmla="*/ 1037441 h 2631197"/>
                  <a:gd name="connsiteX0" fmla="*/ 207 w 2315596"/>
                  <a:gd name="connsiteY0" fmla="*/ 1037441 h 2631197"/>
                  <a:gd name="connsiteX1" fmla="*/ 246235 w 2315596"/>
                  <a:gd name="connsiteY1" fmla="*/ 375218 h 2631197"/>
                  <a:gd name="connsiteX2" fmla="*/ 1123048 w 2315596"/>
                  <a:gd name="connsiteY2" fmla="*/ 2077 h 2631197"/>
                  <a:gd name="connsiteX3" fmla="*/ 2315596 w 2315596"/>
                  <a:gd name="connsiteY3" fmla="*/ 1279367 h 2631197"/>
                  <a:gd name="connsiteX4" fmla="*/ 1123048 w 2315596"/>
                  <a:gd name="connsiteY4" fmla="*/ 2630465 h 2631197"/>
                  <a:gd name="connsiteX5" fmla="*/ 652179 w 2315596"/>
                  <a:gd name="connsiteY5" fmla="*/ 1125598 h 2631197"/>
                  <a:gd name="connsiteX6" fmla="*/ 320043 w 2315596"/>
                  <a:gd name="connsiteY6" fmla="*/ 1084594 h 2631197"/>
                  <a:gd name="connsiteX7" fmla="*/ 207 w 2315596"/>
                  <a:gd name="connsiteY7" fmla="*/ 1037441 h 2631197"/>
                  <a:gd name="connsiteX0" fmla="*/ 207 w 2315596"/>
                  <a:gd name="connsiteY0" fmla="*/ 1037441 h 2631197"/>
                  <a:gd name="connsiteX1" fmla="*/ 246235 w 2315596"/>
                  <a:gd name="connsiteY1" fmla="*/ 375218 h 2631197"/>
                  <a:gd name="connsiteX2" fmla="*/ 1123048 w 2315596"/>
                  <a:gd name="connsiteY2" fmla="*/ 2077 h 2631197"/>
                  <a:gd name="connsiteX3" fmla="*/ 2315596 w 2315596"/>
                  <a:gd name="connsiteY3" fmla="*/ 1279367 h 2631197"/>
                  <a:gd name="connsiteX4" fmla="*/ 1123048 w 2315596"/>
                  <a:gd name="connsiteY4" fmla="*/ 2630465 h 2631197"/>
                  <a:gd name="connsiteX5" fmla="*/ 652179 w 2315596"/>
                  <a:gd name="connsiteY5" fmla="*/ 1125598 h 2631197"/>
                  <a:gd name="connsiteX6" fmla="*/ 320043 w 2315596"/>
                  <a:gd name="connsiteY6" fmla="*/ 1084594 h 2631197"/>
                  <a:gd name="connsiteX7" fmla="*/ 207 w 2315596"/>
                  <a:gd name="connsiteY7" fmla="*/ 1037441 h 2631197"/>
                  <a:gd name="connsiteX0" fmla="*/ 207 w 2315596"/>
                  <a:gd name="connsiteY0" fmla="*/ 1037441 h 2640084"/>
                  <a:gd name="connsiteX1" fmla="*/ 246235 w 2315596"/>
                  <a:gd name="connsiteY1" fmla="*/ 375218 h 2640084"/>
                  <a:gd name="connsiteX2" fmla="*/ 1123048 w 2315596"/>
                  <a:gd name="connsiteY2" fmla="*/ 2077 h 2640084"/>
                  <a:gd name="connsiteX3" fmla="*/ 2315596 w 2315596"/>
                  <a:gd name="connsiteY3" fmla="*/ 1279367 h 2640084"/>
                  <a:gd name="connsiteX4" fmla="*/ 1123048 w 2315596"/>
                  <a:gd name="connsiteY4" fmla="*/ 2630465 h 2640084"/>
                  <a:gd name="connsiteX5" fmla="*/ 1175330 w 2315596"/>
                  <a:gd name="connsiteY5" fmla="*/ 667094 h 2640084"/>
                  <a:gd name="connsiteX6" fmla="*/ 652179 w 2315596"/>
                  <a:gd name="connsiteY6" fmla="*/ 1125598 h 2640084"/>
                  <a:gd name="connsiteX7" fmla="*/ 320043 w 2315596"/>
                  <a:gd name="connsiteY7" fmla="*/ 1084594 h 2640084"/>
                  <a:gd name="connsiteX8" fmla="*/ 207 w 2315596"/>
                  <a:gd name="connsiteY8" fmla="*/ 1037441 h 2640084"/>
                  <a:gd name="connsiteX0" fmla="*/ 207 w 2315596"/>
                  <a:gd name="connsiteY0" fmla="*/ 1037441 h 2640084"/>
                  <a:gd name="connsiteX1" fmla="*/ 246235 w 2315596"/>
                  <a:gd name="connsiteY1" fmla="*/ 375218 h 2640084"/>
                  <a:gd name="connsiteX2" fmla="*/ 1123048 w 2315596"/>
                  <a:gd name="connsiteY2" fmla="*/ 2077 h 2640084"/>
                  <a:gd name="connsiteX3" fmla="*/ 2315596 w 2315596"/>
                  <a:gd name="connsiteY3" fmla="*/ 1279367 h 2640084"/>
                  <a:gd name="connsiteX4" fmla="*/ 1123048 w 2315596"/>
                  <a:gd name="connsiteY4" fmla="*/ 2630465 h 2640084"/>
                  <a:gd name="connsiteX5" fmla="*/ 1175330 w 2315596"/>
                  <a:gd name="connsiteY5" fmla="*/ 667094 h 2640084"/>
                  <a:gd name="connsiteX6" fmla="*/ 652179 w 2315596"/>
                  <a:gd name="connsiteY6" fmla="*/ 1125598 h 2640084"/>
                  <a:gd name="connsiteX7" fmla="*/ 320043 w 2315596"/>
                  <a:gd name="connsiteY7" fmla="*/ 1084594 h 2640084"/>
                  <a:gd name="connsiteX8" fmla="*/ 207 w 2315596"/>
                  <a:gd name="connsiteY8" fmla="*/ 1037441 h 2640084"/>
                  <a:gd name="connsiteX0" fmla="*/ 207 w 2315596"/>
                  <a:gd name="connsiteY0" fmla="*/ 1037441 h 2640084"/>
                  <a:gd name="connsiteX1" fmla="*/ 246235 w 2315596"/>
                  <a:gd name="connsiteY1" fmla="*/ 375218 h 2640084"/>
                  <a:gd name="connsiteX2" fmla="*/ 1123048 w 2315596"/>
                  <a:gd name="connsiteY2" fmla="*/ 2077 h 2640084"/>
                  <a:gd name="connsiteX3" fmla="*/ 2315596 w 2315596"/>
                  <a:gd name="connsiteY3" fmla="*/ 1279367 h 2640084"/>
                  <a:gd name="connsiteX4" fmla="*/ 1123048 w 2315596"/>
                  <a:gd name="connsiteY4" fmla="*/ 2630465 h 2640084"/>
                  <a:gd name="connsiteX5" fmla="*/ 1175330 w 2315596"/>
                  <a:gd name="connsiteY5" fmla="*/ 667094 h 2640084"/>
                  <a:gd name="connsiteX6" fmla="*/ 652179 w 2315596"/>
                  <a:gd name="connsiteY6" fmla="*/ 1125598 h 2640084"/>
                  <a:gd name="connsiteX7" fmla="*/ 320043 w 2315596"/>
                  <a:gd name="connsiteY7" fmla="*/ 1084594 h 2640084"/>
                  <a:gd name="connsiteX8" fmla="*/ 207 w 2315596"/>
                  <a:gd name="connsiteY8" fmla="*/ 1037441 h 2640084"/>
                  <a:gd name="connsiteX0" fmla="*/ 207 w 2315596"/>
                  <a:gd name="connsiteY0" fmla="*/ 1037441 h 2639382"/>
                  <a:gd name="connsiteX1" fmla="*/ 246235 w 2315596"/>
                  <a:gd name="connsiteY1" fmla="*/ 375218 h 2639382"/>
                  <a:gd name="connsiteX2" fmla="*/ 1123048 w 2315596"/>
                  <a:gd name="connsiteY2" fmla="*/ 2077 h 2639382"/>
                  <a:gd name="connsiteX3" fmla="*/ 2315596 w 2315596"/>
                  <a:gd name="connsiteY3" fmla="*/ 1279367 h 2639382"/>
                  <a:gd name="connsiteX4" fmla="*/ 1123048 w 2315596"/>
                  <a:gd name="connsiteY4" fmla="*/ 2630465 h 2639382"/>
                  <a:gd name="connsiteX5" fmla="*/ 1248866 w 2315596"/>
                  <a:gd name="connsiteY5" fmla="*/ 692672 h 2639382"/>
                  <a:gd name="connsiteX6" fmla="*/ 652179 w 2315596"/>
                  <a:gd name="connsiteY6" fmla="*/ 1125598 h 2639382"/>
                  <a:gd name="connsiteX7" fmla="*/ 320043 w 2315596"/>
                  <a:gd name="connsiteY7" fmla="*/ 1084594 h 2639382"/>
                  <a:gd name="connsiteX8" fmla="*/ 207 w 2315596"/>
                  <a:gd name="connsiteY8" fmla="*/ 1037441 h 2639382"/>
                  <a:gd name="connsiteX0" fmla="*/ 207 w 2315596"/>
                  <a:gd name="connsiteY0" fmla="*/ 1037441 h 2639382"/>
                  <a:gd name="connsiteX1" fmla="*/ 246235 w 2315596"/>
                  <a:gd name="connsiteY1" fmla="*/ 375218 h 2639382"/>
                  <a:gd name="connsiteX2" fmla="*/ 1123048 w 2315596"/>
                  <a:gd name="connsiteY2" fmla="*/ 2077 h 2639382"/>
                  <a:gd name="connsiteX3" fmla="*/ 2315596 w 2315596"/>
                  <a:gd name="connsiteY3" fmla="*/ 1279367 h 2639382"/>
                  <a:gd name="connsiteX4" fmla="*/ 1123048 w 2315596"/>
                  <a:gd name="connsiteY4" fmla="*/ 2630465 h 2639382"/>
                  <a:gd name="connsiteX5" fmla="*/ 1248866 w 2315596"/>
                  <a:gd name="connsiteY5" fmla="*/ 692672 h 2639382"/>
                  <a:gd name="connsiteX6" fmla="*/ 652179 w 2315596"/>
                  <a:gd name="connsiteY6" fmla="*/ 1125598 h 2639382"/>
                  <a:gd name="connsiteX7" fmla="*/ 320043 w 2315596"/>
                  <a:gd name="connsiteY7" fmla="*/ 1084594 h 2639382"/>
                  <a:gd name="connsiteX8" fmla="*/ 207 w 2315596"/>
                  <a:gd name="connsiteY8" fmla="*/ 1037441 h 2639382"/>
                  <a:gd name="connsiteX0" fmla="*/ 207 w 2315596"/>
                  <a:gd name="connsiteY0" fmla="*/ 1037441 h 2639382"/>
                  <a:gd name="connsiteX1" fmla="*/ 246235 w 2315596"/>
                  <a:gd name="connsiteY1" fmla="*/ 375218 h 2639382"/>
                  <a:gd name="connsiteX2" fmla="*/ 1123048 w 2315596"/>
                  <a:gd name="connsiteY2" fmla="*/ 2077 h 2639382"/>
                  <a:gd name="connsiteX3" fmla="*/ 2315596 w 2315596"/>
                  <a:gd name="connsiteY3" fmla="*/ 1279367 h 2639382"/>
                  <a:gd name="connsiteX4" fmla="*/ 1123048 w 2315596"/>
                  <a:gd name="connsiteY4" fmla="*/ 2630465 h 2639382"/>
                  <a:gd name="connsiteX5" fmla="*/ 1248866 w 2315596"/>
                  <a:gd name="connsiteY5" fmla="*/ 692672 h 2639382"/>
                  <a:gd name="connsiteX6" fmla="*/ 759694 w 2315596"/>
                  <a:gd name="connsiteY6" fmla="*/ 750220 h 2639382"/>
                  <a:gd name="connsiteX7" fmla="*/ 652179 w 2315596"/>
                  <a:gd name="connsiteY7" fmla="*/ 1125598 h 2639382"/>
                  <a:gd name="connsiteX8" fmla="*/ 320043 w 2315596"/>
                  <a:gd name="connsiteY8" fmla="*/ 1084594 h 2639382"/>
                  <a:gd name="connsiteX9" fmla="*/ 207 w 2315596"/>
                  <a:gd name="connsiteY9" fmla="*/ 1037441 h 2639382"/>
                  <a:gd name="connsiteX0" fmla="*/ 207 w 2315596"/>
                  <a:gd name="connsiteY0" fmla="*/ 1037441 h 2639382"/>
                  <a:gd name="connsiteX1" fmla="*/ 246235 w 2315596"/>
                  <a:gd name="connsiteY1" fmla="*/ 375218 h 2639382"/>
                  <a:gd name="connsiteX2" fmla="*/ 1123048 w 2315596"/>
                  <a:gd name="connsiteY2" fmla="*/ 2077 h 2639382"/>
                  <a:gd name="connsiteX3" fmla="*/ 2315596 w 2315596"/>
                  <a:gd name="connsiteY3" fmla="*/ 1279367 h 2639382"/>
                  <a:gd name="connsiteX4" fmla="*/ 1123048 w 2315596"/>
                  <a:gd name="connsiteY4" fmla="*/ 2630465 h 2639382"/>
                  <a:gd name="connsiteX5" fmla="*/ 1248866 w 2315596"/>
                  <a:gd name="connsiteY5" fmla="*/ 692672 h 2639382"/>
                  <a:gd name="connsiteX6" fmla="*/ 759694 w 2315596"/>
                  <a:gd name="connsiteY6" fmla="*/ 750220 h 2639382"/>
                  <a:gd name="connsiteX7" fmla="*/ 652179 w 2315596"/>
                  <a:gd name="connsiteY7" fmla="*/ 1125598 h 2639382"/>
                  <a:gd name="connsiteX8" fmla="*/ 320043 w 2315596"/>
                  <a:gd name="connsiteY8" fmla="*/ 1084594 h 2639382"/>
                  <a:gd name="connsiteX9" fmla="*/ 207 w 2315596"/>
                  <a:gd name="connsiteY9" fmla="*/ 1037441 h 2639382"/>
                  <a:gd name="connsiteX0" fmla="*/ 207 w 2315596"/>
                  <a:gd name="connsiteY0" fmla="*/ 1037441 h 2639382"/>
                  <a:gd name="connsiteX1" fmla="*/ 246235 w 2315596"/>
                  <a:gd name="connsiteY1" fmla="*/ 375218 h 2639382"/>
                  <a:gd name="connsiteX2" fmla="*/ 1123048 w 2315596"/>
                  <a:gd name="connsiteY2" fmla="*/ 2077 h 2639382"/>
                  <a:gd name="connsiteX3" fmla="*/ 2315596 w 2315596"/>
                  <a:gd name="connsiteY3" fmla="*/ 1279367 h 2639382"/>
                  <a:gd name="connsiteX4" fmla="*/ 1123048 w 2315596"/>
                  <a:gd name="connsiteY4" fmla="*/ 2630465 h 2639382"/>
                  <a:gd name="connsiteX5" fmla="*/ 1248866 w 2315596"/>
                  <a:gd name="connsiteY5" fmla="*/ 692672 h 2639382"/>
                  <a:gd name="connsiteX6" fmla="*/ 759694 w 2315596"/>
                  <a:gd name="connsiteY6" fmla="*/ 750220 h 2639382"/>
                  <a:gd name="connsiteX7" fmla="*/ 652179 w 2315596"/>
                  <a:gd name="connsiteY7" fmla="*/ 1125598 h 2639382"/>
                  <a:gd name="connsiteX8" fmla="*/ 320043 w 2315596"/>
                  <a:gd name="connsiteY8" fmla="*/ 1084594 h 2639382"/>
                  <a:gd name="connsiteX9" fmla="*/ 207 w 2315596"/>
                  <a:gd name="connsiteY9" fmla="*/ 1037441 h 2639382"/>
                  <a:gd name="connsiteX0" fmla="*/ 207 w 2315596"/>
                  <a:gd name="connsiteY0" fmla="*/ 1037441 h 2639382"/>
                  <a:gd name="connsiteX1" fmla="*/ 246235 w 2315596"/>
                  <a:gd name="connsiteY1" fmla="*/ 375218 h 2639382"/>
                  <a:gd name="connsiteX2" fmla="*/ 1123048 w 2315596"/>
                  <a:gd name="connsiteY2" fmla="*/ 2077 h 2639382"/>
                  <a:gd name="connsiteX3" fmla="*/ 2315596 w 2315596"/>
                  <a:gd name="connsiteY3" fmla="*/ 1279367 h 2639382"/>
                  <a:gd name="connsiteX4" fmla="*/ 1123048 w 2315596"/>
                  <a:gd name="connsiteY4" fmla="*/ 2630465 h 2639382"/>
                  <a:gd name="connsiteX5" fmla="*/ 1248866 w 2315596"/>
                  <a:gd name="connsiteY5" fmla="*/ 692672 h 2639382"/>
                  <a:gd name="connsiteX6" fmla="*/ 759694 w 2315596"/>
                  <a:gd name="connsiteY6" fmla="*/ 750220 h 2639382"/>
                  <a:gd name="connsiteX7" fmla="*/ 652179 w 2315596"/>
                  <a:gd name="connsiteY7" fmla="*/ 1125598 h 2639382"/>
                  <a:gd name="connsiteX8" fmla="*/ 320043 w 2315596"/>
                  <a:gd name="connsiteY8" fmla="*/ 1084594 h 2639382"/>
                  <a:gd name="connsiteX9" fmla="*/ 207 w 2315596"/>
                  <a:gd name="connsiteY9" fmla="*/ 1037441 h 2639382"/>
                  <a:gd name="connsiteX0" fmla="*/ 207 w 2315596"/>
                  <a:gd name="connsiteY0" fmla="*/ 1037441 h 2639382"/>
                  <a:gd name="connsiteX1" fmla="*/ 246235 w 2315596"/>
                  <a:gd name="connsiteY1" fmla="*/ 375218 h 2639382"/>
                  <a:gd name="connsiteX2" fmla="*/ 1123048 w 2315596"/>
                  <a:gd name="connsiteY2" fmla="*/ 2077 h 2639382"/>
                  <a:gd name="connsiteX3" fmla="*/ 2315596 w 2315596"/>
                  <a:gd name="connsiteY3" fmla="*/ 1279367 h 2639382"/>
                  <a:gd name="connsiteX4" fmla="*/ 1123048 w 2315596"/>
                  <a:gd name="connsiteY4" fmla="*/ 2630465 h 2639382"/>
                  <a:gd name="connsiteX5" fmla="*/ 1248866 w 2315596"/>
                  <a:gd name="connsiteY5" fmla="*/ 692672 h 2639382"/>
                  <a:gd name="connsiteX6" fmla="*/ 759694 w 2315596"/>
                  <a:gd name="connsiteY6" fmla="*/ 750220 h 2639382"/>
                  <a:gd name="connsiteX7" fmla="*/ 652179 w 2315596"/>
                  <a:gd name="connsiteY7" fmla="*/ 1125598 h 2639382"/>
                  <a:gd name="connsiteX8" fmla="*/ 320043 w 2315596"/>
                  <a:gd name="connsiteY8" fmla="*/ 1084594 h 2639382"/>
                  <a:gd name="connsiteX9" fmla="*/ 207 w 2315596"/>
                  <a:gd name="connsiteY9" fmla="*/ 1037441 h 2639382"/>
                  <a:gd name="connsiteX0" fmla="*/ 207 w 2315596"/>
                  <a:gd name="connsiteY0" fmla="*/ 1037441 h 2639382"/>
                  <a:gd name="connsiteX1" fmla="*/ 246235 w 2315596"/>
                  <a:gd name="connsiteY1" fmla="*/ 375218 h 2639382"/>
                  <a:gd name="connsiteX2" fmla="*/ 1123048 w 2315596"/>
                  <a:gd name="connsiteY2" fmla="*/ 2077 h 2639382"/>
                  <a:gd name="connsiteX3" fmla="*/ 2315596 w 2315596"/>
                  <a:gd name="connsiteY3" fmla="*/ 1279367 h 2639382"/>
                  <a:gd name="connsiteX4" fmla="*/ 1123048 w 2315596"/>
                  <a:gd name="connsiteY4" fmla="*/ 2630465 h 2639382"/>
                  <a:gd name="connsiteX5" fmla="*/ 1248866 w 2315596"/>
                  <a:gd name="connsiteY5" fmla="*/ 692672 h 2639382"/>
                  <a:gd name="connsiteX6" fmla="*/ 759694 w 2315596"/>
                  <a:gd name="connsiteY6" fmla="*/ 750220 h 2639382"/>
                  <a:gd name="connsiteX7" fmla="*/ 652179 w 2315596"/>
                  <a:gd name="connsiteY7" fmla="*/ 1125598 h 2639382"/>
                  <a:gd name="connsiteX8" fmla="*/ 320043 w 2315596"/>
                  <a:gd name="connsiteY8" fmla="*/ 1084594 h 2639382"/>
                  <a:gd name="connsiteX9" fmla="*/ 207 w 2315596"/>
                  <a:gd name="connsiteY9" fmla="*/ 1037441 h 2639382"/>
                  <a:gd name="connsiteX0" fmla="*/ 207 w 2315596"/>
                  <a:gd name="connsiteY0" fmla="*/ 1037441 h 2633536"/>
                  <a:gd name="connsiteX1" fmla="*/ 246235 w 2315596"/>
                  <a:gd name="connsiteY1" fmla="*/ 375218 h 2633536"/>
                  <a:gd name="connsiteX2" fmla="*/ 1123048 w 2315596"/>
                  <a:gd name="connsiteY2" fmla="*/ 2077 h 2633536"/>
                  <a:gd name="connsiteX3" fmla="*/ 2315596 w 2315596"/>
                  <a:gd name="connsiteY3" fmla="*/ 1279367 h 2633536"/>
                  <a:gd name="connsiteX4" fmla="*/ 1123048 w 2315596"/>
                  <a:gd name="connsiteY4" fmla="*/ 2630465 h 2633536"/>
                  <a:gd name="connsiteX5" fmla="*/ 746905 w 2315596"/>
                  <a:gd name="connsiteY5" fmla="*/ 1619860 h 2633536"/>
                  <a:gd name="connsiteX6" fmla="*/ 1248866 w 2315596"/>
                  <a:gd name="connsiteY6" fmla="*/ 692672 h 2633536"/>
                  <a:gd name="connsiteX7" fmla="*/ 759694 w 2315596"/>
                  <a:gd name="connsiteY7" fmla="*/ 750220 h 2633536"/>
                  <a:gd name="connsiteX8" fmla="*/ 652179 w 2315596"/>
                  <a:gd name="connsiteY8" fmla="*/ 1125598 h 2633536"/>
                  <a:gd name="connsiteX9" fmla="*/ 320043 w 2315596"/>
                  <a:gd name="connsiteY9" fmla="*/ 1084594 h 2633536"/>
                  <a:gd name="connsiteX10" fmla="*/ 207 w 2315596"/>
                  <a:gd name="connsiteY10" fmla="*/ 1037441 h 2633536"/>
                  <a:gd name="connsiteX0" fmla="*/ 207 w 2315596"/>
                  <a:gd name="connsiteY0" fmla="*/ 1037441 h 2633536"/>
                  <a:gd name="connsiteX1" fmla="*/ 246235 w 2315596"/>
                  <a:gd name="connsiteY1" fmla="*/ 375218 h 2633536"/>
                  <a:gd name="connsiteX2" fmla="*/ 1123048 w 2315596"/>
                  <a:gd name="connsiteY2" fmla="*/ 2077 h 2633536"/>
                  <a:gd name="connsiteX3" fmla="*/ 2315596 w 2315596"/>
                  <a:gd name="connsiteY3" fmla="*/ 1279367 h 2633536"/>
                  <a:gd name="connsiteX4" fmla="*/ 1123048 w 2315596"/>
                  <a:gd name="connsiteY4" fmla="*/ 2630465 h 2633536"/>
                  <a:gd name="connsiteX5" fmla="*/ 746905 w 2315596"/>
                  <a:gd name="connsiteY5" fmla="*/ 1619860 h 2633536"/>
                  <a:gd name="connsiteX6" fmla="*/ 1248866 w 2315596"/>
                  <a:gd name="connsiteY6" fmla="*/ 692672 h 2633536"/>
                  <a:gd name="connsiteX7" fmla="*/ 759694 w 2315596"/>
                  <a:gd name="connsiteY7" fmla="*/ 750220 h 2633536"/>
                  <a:gd name="connsiteX8" fmla="*/ 652179 w 2315596"/>
                  <a:gd name="connsiteY8" fmla="*/ 1125598 h 2633536"/>
                  <a:gd name="connsiteX9" fmla="*/ 320043 w 2315596"/>
                  <a:gd name="connsiteY9" fmla="*/ 1084594 h 2633536"/>
                  <a:gd name="connsiteX10" fmla="*/ 207 w 2315596"/>
                  <a:gd name="connsiteY10" fmla="*/ 1037441 h 2633536"/>
                  <a:gd name="connsiteX0" fmla="*/ 207 w 2315596"/>
                  <a:gd name="connsiteY0" fmla="*/ 1037441 h 2660185"/>
                  <a:gd name="connsiteX1" fmla="*/ 246235 w 2315596"/>
                  <a:gd name="connsiteY1" fmla="*/ 375218 h 2660185"/>
                  <a:gd name="connsiteX2" fmla="*/ 1123048 w 2315596"/>
                  <a:gd name="connsiteY2" fmla="*/ 2077 h 2660185"/>
                  <a:gd name="connsiteX3" fmla="*/ 2315596 w 2315596"/>
                  <a:gd name="connsiteY3" fmla="*/ 1279367 h 2660185"/>
                  <a:gd name="connsiteX4" fmla="*/ 1123048 w 2315596"/>
                  <a:gd name="connsiteY4" fmla="*/ 2630465 h 2660185"/>
                  <a:gd name="connsiteX5" fmla="*/ 711736 w 2315596"/>
                  <a:gd name="connsiteY5" fmla="*/ 2166581 h 2660185"/>
                  <a:gd name="connsiteX6" fmla="*/ 746905 w 2315596"/>
                  <a:gd name="connsiteY6" fmla="*/ 1619860 h 2660185"/>
                  <a:gd name="connsiteX7" fmla="*/ 1248866 w 2315596"/>
                  <a:gd name="connsiteY7" fmla="*/ 692672 h 2660185"/>
                  <a:gd name="connsiteX8" fmla="*/ 759694 w 2315596"/>
                  <a:gd name="connsiteY8" fmla="*/ 750220 h 2660185"/>
                  <a:gd name="connsiteX9" fmla="*/ 652179 w 2315596"/>
                  <a:gd name="connsiteY9" fmla="*/ 1125598 h 2660185"/>
                  <a:gd name="connsiteX10" fmla="*/ 320043 w 2315596"/>
                  <a:gd name="connsiteY10" fmla="*/ 1084594 h 2660185"/>
                  <a:gd name="connsiteX11" fmla="*/ 207 w 2315596"/>
                  <a:gd name="connsiteY11" fmla="*/ 1037441 h 2660185"/>
                  <a:gd name="connsiteX0" fmla="*/ 207 w 2315596"/>
                  <a:gd name="connsiteY0" fmla="*/ 1037441 h 2660185"/>
                  <a:gd name="connsiteX1" fmla="*/ 246235 w 2315596"/>
                  <a:gd name="connsiteY1" fmla="*/ 375218 h 2660185"/>
                  <a:gd name="connsiteX2" fmla="*/ 1123048 w 2315596"/>
                  <a:gd name="connsiteY2" fmla="*/ 2077 h 2660185"/>
                  <a:gd name="connsiteX3" fmla="*/ 2315596 w 2315596"/>
                  <a:gd name="connsiteY3" fmla="*/ 1279367 h 2660185"/>
                  <a:gd name="connsiteX4" fmla="*/ 1123048 w 2315596"/>
                  <a:gd name="connsiteY4" fmla="*/ 2630465 h 2660185"/>
                  <a:gd name="connsiteX5" fmla="*/ 711736 w 2315596"/>
                  <a:gd name="connsiteY5" fmla="*/ 2166581 h 2660185"/>
                  <a:gd name="connsiteX6" fmla="*/ 746905 w 2315596"/>
                  <a:gd name="connsiteY6" fmla="*/ 1619860 h 2660185"/>
                  <a:gd name="connsiteX7" fmla="*/ 1248866 w 2315596"/>
                  <a:gd name="connsiteY7" fmla="*/ 692672 h 2660185"/>
                  <a:gd name="connsiteX8" fmla="*/ 759694 w 2315596"/>
                  <a:gd name="connsiteY8" fmla="*/ 750220 h 2660185"/>
                  <a:gd name="connsiteX9" fmla="*/ 652179 w 2315596"/>
                  <a:gd name="connsiteY9" fmla="*/ 1125598 h 2660185"/>
                  <a:gd name="connsiteX10" fmla="*/ 320043 w 2315596"/>
                  <a:gd name="connsiteY10" fmla="*/ 1084594 h 2660185"/>
                  <a:gd name="connsiteX11" fmla="*/ 207 w 2315596"/>
                  <a:gd name="connsiteY11" fmla="*/ 1037441 h 2660185"/>
                  <a:gd name="connsiteX0" fmla="*/ 207 w 2315596"/>
                  <a:gd name="connsiteY0" fmla="*/ 1037441 h 2660185"/>
                  <a:gd name="connsiteX1" fmla="*/ 246235 w 2315596"/>
                  <a:gd name="connsiteY1" fmla="*/ 375218 h 2660185"/>
                  <a:gd name="connsiteX2" fmla="*/ 1123048 w 2315596"/>
                  <a:gd name="connsiteY2" fmla="*/ 2077 h 2660185"/>
                  <a:gd name="connsiteX3" fmla="*/ 2315596 w 2315596"/>
                  <a:gd name="connsiteY3" fmla="*/ 1279367 h 2660185"/>
                  <a:gd name="connsiteX4" fmla="*/ 1123048 w 2315596"/>
                  <a:gd name="connsiteY4" fmla="*/ 2630465 h 2660185"/>
                  <a:gd name="connsiteX5" fmla="*/ 711736 w 2315596"/>
                  <a:gd name="connsiteY5" fmla="*/ 2166581 h 2660185"/>
                  <a:gd name="connsiteX6" fmla="*/ 746905 w 2315596"/>
                  <a:gd name="connsiteY6" fmla="*/ 1619860 h 2660185"/>
                  <a:gd name="connsiteX7" fmla="*/ 1248866 w 2315596"/>
                  <a:gd name="connsiteY7" fmla="*/ 692672 h 2660185"/>
                  <a:gd name="connsiteX8" fmla="*/ 759694 w 2315596"/>
                  <a:gd name="connsiteY8" fmla="*/ 750220 h 2660185"/>
                  <a:gd name="connsiteX9" fmla="*/ 652179 w 2315596"/>
                  <a:gd name="connsiteY9" fmla="*/ 1125598 h 2660185"/>
                  <a:gd name="connsiteX10" fmla="*/ 320043 w 2315596"/>
                  <a:gd name="connsiteY10" fmla="*/ 1084594 h 2660185"/>
                  <a:gd name="connsiteX11" fmla="*/ 207 w 2315596"/>
                  <a:gd name="connsiteY11" fmla="*/ 1037441 h 2660185"/>
                  <a:gd name="connsiteX0" fmla="*/ 207 w 2315596"/>
                  <a:gd name="connsiteY0" fmla="*/ 1037441 h 2282459"/>
                  <a:gd name="connsiteX1" fmla="*/ 246235 w 2315596"/>
                  <a:gd name="connsiteY1" fmla="*/ 375218 h 2282459"/>
                  <a:gd name="connsiteX2" fmla="*/ 1123048 w 2315596"/>
                  <a:gd name="connsiteY2" fmla="*/ 2077 h 2282459"/>
                  <a:gd name="connsiteX3" fmla="*/ 2315596 w 2315596"/>
                  <a:gd name="connsiteY3" fmla="*/ 1279367 h 2282459"/>
                  <a:gd name="connsiteX4" fmla="*/ 1337261 w 2315596"/>
                  <a:gd name="connsiteY4" fmla="*/ 2160476 h 2282459"/>
                  <a:gd name="connsiteX5" fmla="*/ 711736 w 2315596"/>
                  <a:gd name="connsiteY5" fmla="*/ 2166581 h 2282459"/>
                  <a:gd name="connsiteX6" fmla="*/ 746905 w 2315596"/>
                  <a:gd name="connsiteY6" fmla="*/ 1619860 h 2282459"/>
                  <a:gd name="connsiteX7" fmla="*/ 1248866 w 2315596"/>
                  <a:gd name="connsiteY7" fmla="*/ 692672 h 2282459"/>
                  <a:gd name="connsiteX8" fmla="*/ 759694 w 2315596"/>
                  <a:gd name="connsiteY8" fmla="*/ 750220 h 2282459"/>
                  <a:gd name="connsiteX9" fmla="*/ 652179 w 2315596"/>
                  <a:gd name="connsiteY9" fmla="*/ 1125598 h 2282459"/>
                  <a:gd name="connsiteX10" fmla="*/ 320043 w 2315596"/>
                  <a:gd name="connsiteY10" fmla="*/ 1084594 h 2282459"/>
                  <a:gd name="connsiteX11" fmla="*/ 207 w 2315596"/>
                  <a:gd name="connsiteY11" fmla="*/ 1037441 h 2282459"/>
                  <a:gd name="connsiteX0" fmla="*/ 207 w 2315596"/>
                  <a:gd name="connsiteY0" fmla="*/ 1037441 h 2240061"/>
                  <a:gd name="connsiteX1" fmla="*/ 246235 w 2315596"/>
                  <a:gd name="connsiteY1" fmla="*/ 375218 h 2240061"/>
                  <a:gd name="connsiteX2" fmla="*/ 1123048 w 2315596"/>
                  <a:gd name="connsiteY2" fmla="*/ 2077 h 2240061"/>
                  <a:gd name="connsiteX3" fmla="*/ 2315596 w 2315596"/>
                  <a:gd name="connsiteY3" fmla="*/ 1279367 h 2240061"/>
                  <a:gd name="connsiteX4" fmla="*/ 1337261 w 2315596"/>
                  <a:gd name="connsiteY4" fmla="*/ 2160476 h 2240061"/>
                  <a:gd name="connsiteX5" fmla="*/ 711736 w 2315596"/>
                  <a:gd name="connsiteY5" fmla="*/ 2166581 h 2240061"/>
                  <a:gd name="connsiteX6" fmla="*/ 746905 w 2315596"/>
                  <a:gd name="connsiteY6" fmla="*/ 1619860 h 2240061"/>
                  <a:gd name="connsiteX7" fmla="*/ 1248866 w 2315596"/>
                  <a:gd name="connsiteY7" fmla="*/ 692672 h 2240061"/>
                  <a:gd name="connsiteX8" fmla="*/ 759694 w 2315596"/>
                  <a:gd name="connsiteY8" fmla="*/ 750220 h 2240061"/>
                  <a:gd name="connsiteX9" fmla="*/ 652179 w 2315596"/>
                  <a:gd name="connsiteY9" fmla="*/ 1125598 h 2240061"/>
                  <a:gd name="connsiteX10" fmla="*/ 320043 w 2315596"/>
                  <a:gd name="connsiteY10" fmla="*/ 1084594 h 2240061"/>
                  <a:gd name="connsiteX11" fmla="*/ 207 w 2315596"/>
                  <a:gd name="connsiteY11" fmla="*/ 1037441 h 2240061"/>
                  <a:gd name="connsiteX0" fmla="*/ 207 w 2315596"/>
                  <a:gd name="connsiteY0" fmla="*/ 1037441 h 2166977"/>
                  <a:gd name="connsiteX1" fmla="*/ 246235 w 2315596"/>
                  <a:gd name="connsiteY1" fmla="*/ 375218 h 2166977"/>
                  <a:gd name="connsiteX2" fmla="*/ 1123048 w 2315596"/>
                  <a:gd name="connsiteY2" fmla="*/ 2077 h 2166977"/>
                  <a:gd name="connsiteX3" fmla="*/ 2315596 w 2315596"/>
                  <a:gd name="connsiteY3" fmla="*/ 1279367 h 2166977"/>
                  <a:gd name="connsiteX4" fmla="*/ 1337261 w 2315596"/>
                  <a:gd name="connsiteY4" fmla="*/ 2160476 h 2166977"/>
                  <a:gd name="connsiteX5" fmla="*/ 711736 w 2315596"/>
                  <a:gd name="connsiteY5" fmla="*/ 2166581 h 2166977"/>
                  <a:gd name="connsiteX6" fmla="*/ 746905 w 2315596"/>
                  <a:gd name="connsiteY6" fmla="*/ 1619860 h 2166977"/>
                  <a:gd name="connsiteX7" fmla="*/ 1248866 w 2315596"/>
                  <a:gd name="connsiteY7" fmla="*/ 692672 h 2166977"/>
                  <a:gd name="connsiteX8" fmla="*/ 759694 w 2315596"/>
                  <a:gd name="connsiteY8" fmla="*/ 750220 h 2166977"/>
                  <a:gd name="connsiteX9" fmla="*/ 652179 w 2315596"/>
                  <a:gd name="connsiteY9" fmla="*/ 1125598 h 2166977"/>
                  <a:gd name="connsiteX10" fmla="*/ 320043 w 2315596"/>
                  <a:gd name="connsiteY10" fmla="*/ 1084594 h 2166977"/>
                  <a:gd name="connsiteX11" fmla="*/ 207 w 2315596"/>
                  <a:gd name="connsiteY11" fmla="*/ 1037441 h 2166977"/>
                  <a:gd name="connsiteX0" fmla="*/ 207 w 2315596"/>
                  <a:gd name="connsiteY0" fmla="*/ 1037441 h 2166977"/>
                  <a:gd name="connsiteX1" fmla="*/ 246235 w 2315596"/>
                  <a:gd name="connsiteY1" fmla="*/ 375218 h 2166977"/>
                  <a:gd name="connsiteX2" fmla="*/ 1123048 w 2315596"/>
                  <a:gd name="connsiteY2" fmla="*/ 2077 h 2166977"/>
                  <a:gd name="connsiteX3" fmla="*/ 2315596 w 2315596"/>
                  <a:gd name="connsiteY3" fmla="*/ 1279367 h 2166977"/>
                  <a:gd name="connsiteX4" fmla="*/ 1337261 w 2315596"/>
                  <a:gd name="connsiteY4" fmla="*/ 2160476 h 2166977"/>
                  <a:gd name="connsiteX5" fmla="*/ 711736 w 2315596"/>
                  <a:gd name="connsiteY5" fmla="*/ 2166581 h 2166977"/>
                  <a:gd name="connsiteX6" fmla="*/ 746905 w 2315596"/>
                  <a:gd name="connsiteY6" fmla="*/ 1619860 h 2166977"/>
                  <a:gd name="connsiteX7" fmla="*/ 1248866 w 2315596"/>
                  <a:gd name="connsiteY7" fmla="*/ 692672 h 2166977"/>
                  <a:gd name="connsiteX8" fmla="*/ 759694 w 2315596"/>
                  <a:gd name="connsiteY8" fmla="*/ 750220 h 2166977"/>
                  <a:gd name="connsiteX9" fmla="*/ 652179 w 2315596"/>
                  <a:gd name="connsiteY9" fmla="*/ 1125598 h 2166977"/>
                  <a:gd name="connsiteX10" fmla="*/ 320043 w 2315596"/>
                  <a:gd name="connsiteY10" fmla="*/ 1084594 h 2166977"/>
                  <a:gd name="connsiteX11" fmla="*/ 207 w 2315596"/>
                  <a:gd name="connsiteY11" fmla="*/ 1037441 h 2166977"/>
                  <a:gd name="connsiteX0" fmla="*/ 207 w 2315596"/>
                  <a:gd name="connsiteY0" fmla="*/ 1037441 h 2166977"/>
                  <a:gd name="connsiteX1" fmla="*/ 246235 w 2315596"/>
                  <a:gd name="connsiteY1" fmla="*/ 375218 h 2166977"/>
                  <a:gd name="connsiteX2" fmla="*/ 1123048 w 2315596"/>
                  <a:gd name="connsiteY2" fmla="*/ 2077 h 2166977"/>
                  <a:gd name="connsiteX3" fmla="*/ 2315596 w 2315596"/>
                  <a:gd name="connsiteY3" fmla="*/ 1279367 h 2166977"/>
                  <a:gd name="connsiteX4" fmla="*/ 1337261 w 2315596"/>
                  <a:gd name="connsiteY4" fmla="*/ 2160476 h 2166977"/>
                  <a:gd name="connsiteX5" fmla="*/ 711736 w 2315596"/>
                  <a:gd name="connsiteY5" fmla="*/ 2166581 h 2166977"/>
                  <a:gd name="connsiteX6" fmla="*/ 746905 w 2315596"/>
                  <a:gd name="connsiteY6" fmla="*/ 1619860 h 2166977"/>
                  <a:gd name="connsiteX7" fmla="*/ 1248866 w 2315596"/>
                  <a:gd name="connsiteY7" fmla="*/ 692672 h 2166977"/>
                  <a:gd name="connsiteX8" fmla="*/ 759694 w 2315596"/>
                  <a:gd name="connsiteY8" fmla="*/ 750220 h 2166977"/>
                  <a:gd name="connsiteX9" fmla="*/ 652179 w 2315596"/>
                  <a:gd name="connsiteY9" fmla="*/ 1125598 h 2166977"/>
                  <a:gd name="connsiteX10" fmla="*/ 320043 w 2315596"/>
                  <a:gd name="connsiteY10" fmla="*/ 1084594 h 2166977"/>
                  <a:gd name="connsiteX11" fmla="*/ 207 w 2315596"/>
                  <a:gd name="connsiteY11" fmla="*/ 1037441 h 2166977"/>
                  <a:gd name="connsiteX0" fmla="*/ 207 w 2323944"/>
                  <a:gd name="connsiteY0" fmla="*/ 1037441 h 2188050"/>
                  <a:gd name="connsiteX1" fmla="*/ 246235 w 2323944"/>
                  <a:gd name="connsiteY1" fmla="*/ 375218 h 2188050"/>
                  <a:gd name="connsiteX2" fmla="*/ 1123048 w 2323944"/>
                  <a:gd name="connsiteY2" fmla="*/ 2077 h 2188050"/>
                  <a:gd name="connsiteX3" fmla="*/ 2315596 w 2323944"/>
                  <a:gd name="connsiteY3" fmla="*/ 1279367 h 2188050"/>
                  <a:gd name="connsiteX4" fmla="*/ 1418318 w 2323944"/>
                  <a:gd name="connsiteY4" fmla="*/ 1824481 h 2188050"/>
                  <a:gd name="connsiteX5" fmla="*/ 1337261 w 2323944"/>
                  <a:gd name="connsiteY5" fmla="*/ 2160476 h 2188050"/>
                  <a:gd name="connsiteX6" fmla="*/ 711736 w 2323944"/>
                  <a:gd name="connsiteY6" fmla="*/ 2166581 h 2188050"/>
                  <a:gd name="connsiteX7" fmla="*/ 746905 w 2323944"/>
                  <a:gd name="connsiteY7" fmla="*/ 1619860 h 2188050"/>
                  <a:gd name="connsiteX8" fmla="*/ 1248866 w 2323944"/>
                  <a:gd name="connsiteY8" fmla="*/ 692672 h 2188050"/>
                  <a:gd name="connsiteX9" fmla="*/ 759694 w 2323944"/>
                  <a:gd name="connsiteY9" fmla="*/ 750220 h 2188050"/>
                  <a:gd name="connsiteX10" fmla="*/ 652179 w 2323944"/>
                  <a:gd name="connsiteY10" fmla="*/ 1125598 h 2188050"/>
                  <a:gd name="connsiteX11" fmla="*/ 320043 w 2323944"/>
                  <a:gd name="connsiteY11" fmla="*/ 1084594 h 2188050"/>
                  <a:gd name="connsiteX12" fmla="*/ 207 w 2323944"/>
                  <a:gd name="connsiteY12" fmla="*/ 1037441 h 2188050"/>
                  <a:gd name="connsiteX0" fmla="*/ 207 w 2323944"/>
                  <a:gd name="connsiteY0" fmla="*/ 1037441 h 2166928"/>
                  <a:gd name="connsiteX1" fmla="*/ 246235 w 2323944"/>
                  <a:gd name="connsiteY1" fmla="*/ 375218 h 2166928"/>
                  <a:gd name="connsiteX2" fmla="*/ 1123048 w 2323944"/>
                  <a:gd name="connsiteY2" fmla="*/ 2077 h 2166928"/>
                  <a:gd name="connsiteX3" fmla="*/ 2315596 w 2323944"/>
                  <a:gd name="connsiteY3" fmla="*/ 1279367 h 2166928"/>
                  <a:gd name="connsiteX4" fmla="*/ 1418318 w 2323944"/>
                  <a:gd name="connsiteY4" fmla="*/ 1824481 h 2166928"/>
                  <a:gd name="connsiteX5" fmla="*/ 1337261 w 2323944"/>
                  <a:gd name="connsiteY5" fmla="*/ 2160476 h 2166928"/>
                  <a:gd name="connsiteX6" fmla="*/ 711736 w 2323944"/>
                  <a:gd name="connsiteY6" fmla="*/ 2166581 h 2166928"/>
                  <a:gd name="connsiteX7" fmla="*/ 746905 w 2323944"/>
                  <a:gd name="connsiteY7" fmla="*/ 1619860 h 2166928"/>
                  <a:gd name="connsiteX8" fmla="*/ 1248866 w 2323944"/>
                  <a:gd name="connsiteY8" fmla="*/ 692672 h 2166928"/>
                  <a:gd name="connsiteX9" fmla="*/ 759694 w 2323944"/>
                  <a:gd name="connsiteY9" fmla="*/ 750220 h 2166928"/>
                  <a:gd name="connsiteX10" fmla="*/ 652179 w 2323944"/>
                  <a:gd name="connsiteY10" fmla="*/ 1125598 h 2166928"/>
                  <a:gd name="connsiteX11" fmla="*/ 320043 w 2323944"/>
                  <a:gd name="connsiteY11" fmla="*/ 1084594 h 2166928"/>
                  <a:gd name="connsiteX12" fmla="*/ 207 w 2323944"/>
                  <a:gd name="connsiteY12" fmla="*/ 1037441 h 2166928"/>
                  <a:gd name="connsiteX0" fmla="*/ 207 w 2323944"/>
                  <a:gd name="connsiteY0" fmla="*/ 1037441 h 2166928"/>
                  <a:gd name="connsiteX1" fmla="*/ 246235 w 2323944"/>
                  <a:gd name="connsiteY1" fmla="*/ 375218 h 2166928"/>
                  <a:gd name="connsiteX2" fmla="*/ 1123048 w 2323944"/>
                  <a:gd name="connsiteY2" fmla="*/ 2077 h 2166928"/>
                  <a:gd name="connsiteX3" fmla="*/ 2315596 w 2323944"/>
                  <a:gd name="connsiteY3" fmla="*/ 1279367 h 2166928"/>
                  <a:gd name="connsiteX4" fmla="*/ 1418318 w 2323944"/>
                  <a:gd name="connsiteY4" fmla="*/ 1824481 h 2166928"/>
                  <a:gd name="connsiteX5" fmla="*/ 1337261 w 2323944"/>
                  <a:gd name="connsiteY5" fmla="*/ 2160476 h 2166928"/>
                  <a:gd name="connsiteX6" fmla="*/ 711736 w 2323944"/>
                  <a:gd name="connsiteY6" fmla="*/ 2166581 h 2166928"/>
                  <a:gd name="connsiteX7" fmla="*/ 746905 w 2323944"/>
                  <a:gd name="connsiteY7" fmla="*/ 1619860 h 2166928"/>
                  <a:gd name="connsiteX8" fmla="*/ 1248866 w 2323944"/>
                  <a:gd name="connsiteY8" fmla="*/ 692672 h 2166928"/>
                  <a:gd name="connsiteX9" fmla="*/ 759694 w 2323944"/>
                  <a:gd name="connsiteY9" fmla="*/ 750220 h 2166928"/>
                  <a:gd name="connsiteX10" fmla="*/ 652179 w 2323944"/>
                  <a:gd name="connsiteY10" fmla="*/ 1125598 h 2166928"/>
                  <a:gd name="connsiteX11" fmla="*/ 320043 w 2323944"/>
                  <a:gd name="connsiteY11" fmla="*/ 1084594 h 2166928"/>
                  <a:gd name="connsiteX12" fmla="*/ 207 w 2323944"/>
                  <a:gd name="connsiteY12" fmla="*/ 1037441 h 2166928"/>
                  <a:gd name="connsiteX0" fmla="*/ 207 w 2068289"/>
                  <a:gd name="connsiteY0" fmla="*/ 1039552 h 2169039"/>
                  <a:gd name="connsiteX1" fmla="*/ 246235 w 2068289"/>
                  <a:gd name="connsiteY1" fmla="*/ 377329 h 2169039"/>
                  <a:gd name="connsiteX2" fmla="*/ 1123048 w 2068289"/>
                  <a:gd name="connsiteY2" fmla="*/ 4188 h 2169039"/>
                  <a:gd name="connsiteX3" fmla="*/ 2056622 w 2068289"/>
                  <a:gd name="connsiteY3" fmla="*/ 622854 h 2169039"/>
                  <a:gd name="connsiteX4" fmla="*/ 1418318 w 2068289"/>
                  <a:gd name="connsiteY4" fmla="*/ 1826592 h 2169039"/>
                  <a:gd name="connsiteX5" fmla="*/ 1337261 w 2068289"/>
                  <a:gd name="connsiteY5" fmla="*/ 2162587 h 2169039"/>
                  <a:gd name="connsiteX6" fmla="*/ 711736 w 2068289"/>
                  <a:gd name="connsiteY6" fmla="*/ 2168692 h 2169039"/>
                  <a:gd name="connsiteX7" fmla="*/ 746905 w 2068289"/>
                  <a:gd name="connsiteY7" fmla="*/ 1621971 h 2169039"/>
                  <a:gd name="connsiteX8" fmla="*/ 1248866 w 2068289"/>
                  <a:gd name="connsiteY8" fmla="*/ 694783 h 2169039"/>
                  <a:gd name="connsiteX9" fmla="*/ 759694 w 2068289"/>
                  <a:gd name="connsiteY9" fmla="*/ 752331 h 2169039"/>
                  <a:gd name="connsiteX10" fmla="*/ 652179 w 2068289"/>
                  <a:gd name="connsiteY10" fmla="*/ 1127709 h 2169039"/>
                  <a:gd name="connsiteX11" fmla="*/ 320043 w 2068289"/>
                  <a:gd name="connsiteY11" fmla="*/ 1086705 h 2169039"/>
                  <a:gd name="connsiteX12" fmla="*/ 207 w 2068289"/>
                  <a:gd name="connsiteY12" fmla="*/ 1039552 h 2169039"/>
                  <a:gd name="connsiteX0" fmla="*/ 207 w 2089504"/>
                  <a:gd name="connsiteY0" fmla="*/ 1039552 h 2169039"/>
                  <a:gd name="connsiteX1" fmla="*/ 246235 w 2089504"/>
                  <a:gd name="connsiteY1" fmla="*/ 377329 h 2169039"/>
                  <a:gd name="connsiteX2" fmla="*/ 1123048 w 2089504"/>
                  <a:gd name="connsiteY2" fmla="*/ 4188 h 2169039"/>
                  <a:gd name="connsiteX3" fmla="*/ 2056622 w 2089504"/>
                  <a:gd name="connsiteY3" fmla="*/ 622854 h 2169039"/>
                  <a:gd name="connsiteX4" fmla="*/ 1418318 w 2089504"/>
                  <a:gd name="connsiteY4" fmla="*/ 1826592 h 2169039"/>
                  <a:gd name="connsiteX5" fmla="*/ 1337261 w 2089504"/>
                  <a:gd name="connsiteY5" fmla="*/ 2162587 h 2169039"/>
                  <a:gd name="connsiteX6" fmla="*/ 711736 w 2089504"/>
                  <a:gd name="connsiteY6" fmla="*/ 2168692 h 2169039"/>
                  <a:gd name="connsiteX7" fmla="*/ 746905 w 2089504"/>
                  <a:gd name="connsiteY7" fmla="*/ 1621971 h 2169039"/>
                  <a:gd name="connsiteX8" fmla="*/ 1248866 w 2089504"/>
                  <a:gd name="connsiteY8" fmla="*/ 694783 h 2169039"/>
                  <a:gd name="connsiteX9" fmla="*/ 759694 w 2089504"/>
                  <a:gd name="connsiteY9" fmla="*/ 752331 h 2169039"/>
                  <a:gd name="connsiteX10" fmla="*/ 652179 w 2089504"/>
                  <a:gd name="connsiteY10" fmla="*/ 1127709 h 2169039"/>
                  <a:gd name="connsiteX11" fmla="*/ 320043 w 2089504"/>
                  <a:gd name="connsiteY11" fmla="*/ 1086705 h 2169039"/>
                  <a:gd name="connsiteX12" fmla="*/ 207 w 2089504"/>
                  <a:gd name="connsiteY12" fmla="*/ 1039552 h 2169039"/>
                  <a:gd name="connsiteX0" fmla="*/ 207 w 2089504"/>
                  <a:gd name="connsiteY0" fmla="*/ 1039552 h 2169039"/>
                  <a:gd name="connsiteX1" fmla="*/ 246235 w 2089504"/>
                  <a:gd name="connsiteY1" fmla="*/ 377329 h 2169039"/>
                  <a:gd name="connsiteX2" fmla="*/ 1123048 w 2089504"/>
                  <a:gd name="connsiteY2" fmla="*/ 4188 h 2169039"/>
                  <a:gd name="connsiteX3" fmla="*/ 2056622 w 2089504"/>
                  <a:gd name="connsiteY3" fmla="*/ 622854 h 2169039"/>
                  <a:gd name="connsiteX4" fmla="*/ 1418318 w 2089504"/>
                  <a:gd name="connsiteY4" fmla="*/ 1826592 h 2169039"/>
                  <a:gd name="connsiteX5" fmla="*/ 1337261 w 2089504"/>
                  <a:gd name="connsiteY5" fmla="*/ 2162587 h 2169039"/>
                  <a:gd name="connsiteX6" fmla="*/ 711736 w 2089504"/>
                  <a:gd name="connsiteY6" fmla="*/ 2168692 h 2169039"/>
                  <a:gd name="connsiteX7" fmla="*/ 746905 w 2089504"/>
                  <a:gd name="connsiteY7" fmla="*/ 1621971 h 2169039"/>
                  <a:gd name="connsiteX8" fmla="*/ 1248866 w 2089504"/>
                  <a:gd name="connsiteY8" fmla="*/ 694783 h 2169039"/>
                  <a:gd name="connsiteX9" fmla="*/ 759694 w 2089504"/>
                  <a:gd name="connsiteY9" fmla="*/ 752331 h 2169039"/>
                  <a:gd name="connsiteX10" fmla="*/ 652179 w 2089504"/>
                  <a:gd name="connsiteY10" fmla="*/ 1127709 h 2169039"/>
                  <a:gd name="connsiteX11" fmla="*/ 320043 w 2089504"/>
                  <a:gd name="connsiteY11" fmla="*/ 1086705 h 2169039"/>
                  <a:gd name="connsiteX12" fmla="*/ 207 w 2089504"/>
                  <a:gd name="connsiteY12" fmla="*/ 1039552 h 2169039"/>
                  <a:gd name="connsiteX0" fmla="*/ 207 w 2089504"/>
                  <a:gd name="connsiteY0" fmla="*/ 1061645 h 2191132"/>
                  <a:gd name="connsiteX1" fmla="*/ 246235 w 2089504"/>
                  <a:gd name="connsiteY1" fmla="*/ 399422 h 2191132"/>
                  <a:gd name="connsiteX2" fmla="*/ 1097470 w 2089504"/>
                  <a:gd name="connsiteY2" fmla="*/ 3901 h 2191132"/>
                  <a:gd name="connsiteX3" fmla="*/ 2056622 w 2089504"/>
                  <a:gd name="connsiteY3" fmla="*/ 644947 h 2191132"/>
                  <a:gd name="connsiteX4" fmla="*/ 1418318 w 2089504"/>
                  <a:gd name="connsiteY4" fmla="*/ 1848685 h 2191132"/>
                  <a:gd name="connsiteX5" fmla="*/ 1337261 w 2089504"/>
                  <a:gd name="connsiteY5" fmla="*/ 2184680 h 2191132"/>
                  <a:gd name="connsiteX6" fmla="*/ 711736 w 2089504"/>
                  <a:gd name="connsiteY6" fmla="*/ 2190785 h 2191132"/>
                  <a:gd name="connsiteX7" fmla="*/ 746905 w 2089504"/>
                  <a:gd name="connsiteY7" fmla="*/ 1644064 h 2191132"/>
                  <a:gd name="connsiteX8" fmla="*/ 1248866 w 2089504"/>
                  <a:gd name="connsiteY8" fmla="*/ 716876 h 2191132"/>
                  <a:gd name="connsiteX9" fmla="*/ 759694 w 2089504"/>
                  <a:gd name="connsiteY9" fmla="*/ 774424 h 2191132"/>
                  <a:gd name="connsiteX10" fmla="*/ 652179 w 2089504"/>
                  <a:gd name="connsiteY10" fmla="*/ 1149802 h 2191132"/>
                  <a:gd name="connsiteX11" fmla="*/ 320043 w 2089504"/>
                  <a:gd name="connsiteY11" fmla="*/ 1108798 h 2191132"/>
                  <a:gd name="connsiteX12" fmla="*/ 207 w 2089504"/>
                  <a:gd name="connsiteY12" fmla="*/ 1061645 h 2191132"/>
                  <a:gd name="connsiteX0" fmla="*/ 207 w 2089504"/>
                  <a:gd name="connsiteY0" fmla="*/ 1061645 h 2191132"/>
                  <a:gd name="connsiteX1" fmla="*/ 246235 w 2089504"/>
                  <a:gd name="connsiteY1" fmla="*/ 399422 h 2191132"/>
                  <a:gd name="connsiteX2" fmla="*/ 1097470 w 2089504"/>
                  <a:gd name="connsiteY2" fmla="*/ 3901 h 2191132"/>
                  <a:gd name="connsiteX3" fmla="*/ 2056622 w 2089504"/>
                  <a:gd name="connsiteY3" fmla="*/ 644947 h 2191132"/>
                  <a:gd name="connsiteX4" fmla="*/ 1418318 w 2089504"/>
                  <a:gd name="connsiteY4" fmla="*/ 1848685 h 2191132"/>
                  <a:gd name="connsiteX5" fmla="*/ 1337261 w 2089504"/>
                  <a:gd name="connsiteY5" fmla="*/ 2184680 h 2191132"/>
                  <a:gd name="connsiteX6" fmla="*/ 711736 w 2089504"/>
                  <a:gd name="connsiteY6" fmla="*/ 2190785 h 2191132"/>
                  <a:gd name="connsiteX7" fmla="*/ 746905 w 2089504"/>
                  <a:gd name="connsiteY7" fmla="*/ 1644064 h 2191132"/>
                  <a:gd name="connsiteX8" fmla="*/ 1248866 w 2089504"/>
                  <a:gd name="connsiteY8" fmla="*/ 716876 h 2191132"/>
                  <a:gd name="connsiteX9" fmla="*/ 759694 w 2089504"/>
                  <a:gd name="connsiteY9" fmla="*/ 774424 h 2191132"/>
                  <a:gd name="connsiteX10" fmla="*/ 652179 w 2089504"/>
                  <a:gd name="connsiteY10" fmla="*/ 1149802 h 2191132"/>
                  <a:gd name="connsiteX11" fmla="*/ 320043 w 2089504"/>
                  <a:gd name="connsiteY11" fmla="*/ 1108798 h 2191132"/>
                  <a:gd name="connsiteX12" fmla="*/ 207 w 2089504"/>
                  <a:gd name="connsiteY12" fmla="*/ 1061645 h 2191132"/>
                  <a:gd name="connsiteX0" fmla="*/ 207 w 2089504"/>
                  <a:gd name="connsiteY0" fmla="*/ 1066074 h 2195561"/>
                  <a:gd name="connsiteX1" fmla="*/ 246235 w 2089504"/>
                  <a:gd name="connsiteY1" fmla="*/ 403851 h 2195561"/>
                  <a:gd name="connsiteX2" fmla="*/ 1097470 w 2089504"/>
                  <a:gd name="connsiteY2" fmla="*/ 8330 h 2195561"/>
                  <a:gd name="connsiteX3" fmla="*/ 2056622 w 2089504"/>
                  <a:gd name="connsiteY3" fmla="*/ 649376 h 2195561"/>
                  <a:gd name="connsiteX4" fmla="*/ 1418318 w 2089504"/>
                  <a:gd name="connsiteY4" fmla="*/ 1853114 h 2195561"/>
                  <a:gd name="connsiteX5" fmla="*/ 1337261 w 2089504"/>
                  <a:gd name="connsiteY5" fmla="*/ 2189109 h 2195561"/>
                  <a:gd name="connsiteX6" fmla="*/ 711736 w 2089504"/>
                  <a:gd name="connsiteY6" fmla="*/ 2195214 h 2195561"/>
                  <a:gd name="connsiteX7" fmla="*/ 746905 w 2089504"/>
                  <a:gd name="connsiteY7" fmla="*/ 1648493 h 2195561"/>
                  <a:gd name="connsiteX8" fmla="*/ 1248866 w 2089504"/>
                  <a:gd name="connsiteY8" fmla="*/ 721305 h 2195561"/>
                  <a:gd name="connsiteX9" fmla="*/ 759694 w 2089504"/>
                  <a:gd name="connsiteY9" fmla="*/ 778853 h 2195561"/>
                  <a:gd name="connsiteX10" fmla="*/ 652179 w 2089504"/>
                  <a:gd name="connsiteY10" fmla="*/ 1154231 h 2195561"/>
                  <a:gd name="connsiteX11" fmla="*/ 320043 w 2089504"/>
                  <a:gd name="connsiteY11" fmla="*/ 1113227 h 2195561"/>
                  <a:gd name="connsiteX12" fmla="*/ 207 w 2089504"/>
                  <a:gd name="connsiteY12" fmla="*/ 1066074 h 2195561"/>
                  <a:gd name="connsiteX0" fmla="*/ 207 w 2089504"/>
                  <a:gd name="connsiteY0" fmla="*/ 1058656 h 2188143"/>
                  <a:gd name="connsiteX1" fmla="*/ 246235 w 2089504"/>
                  <a:gd name="connsiteY1" fmla="*/ 396433 h 2188143"/>
                  <a:gd name="connsiteX2" fmla="*/ 1097470 w 2089504"/>
                  <a:gd name="connsiteY2" fmla="*/ 912 h 2188143"/>
                  <a:gd name="connsiteX3" fmla="*/ 2056622 w 2089504"/>
                  <a:gd name="connsiteY3" fmla="*/ 641958 h 2188143"/>
                  <a:gd name="connsiteX4" fmla="*/ 1418318 w 2089504"/>
                  <a:gd name="connsiteY4" fmla="*/ 1845696 h 2188143"/>
                  <a:gd name="connsiteX5" fmla="*/ 1337261 w 2089504"/>
                  <a:gd name="connsiteY5" fmla="*/ 2181691 h 2188143"/>
                  <a:gd name="connsiteX6" fmla="*/ 711736 w 2089504"/>
                  <a:gd name="connsiteY6" fmla="*/ 2187796 h 2188143"/>
                  <a:gd name="connsiteX7" fmla="*/ 746905 w 2089504"/>
                  <a:gd name="connsiteY7" fmla="*/ 1641075 h 2188143"/>
                  <a:gd name="connsiteX8" fmla="*/ 1248866 w 2089504"/>
                  <a:gd name="connsiteY8" fmla="*/ 713887 h 2188143"/>
                  <a:gd name="connsiteX9" fmla="*/ 759694 w 2089504"/>
                  <a:gd name="connsiteY9" fmla="*/ 771435 h 2188143"/>
                  <a:gd name="connsiteX10" fmla="*/ 652179 w 2089504"/>
                  <a:gd name="connsiteY10" fmla="*/ 1146813 h 2188143"/>
                  <a:gd name="connsiteX11" fmla="*/ 320043 w 2089504"/>
                  <a:gd name="connsiteY11" fmla="*/ 1105809 h 2188143"/>
                  <a:gd name="connsiteX12" fmla="*/ 207 w 2089504"/>
                  <a:gd name="connsiteY12" fmla="*/ 1058656 h 2188143"/>
                  <a:gd name="connsiteX0" fmla="*/ 207 w 2089504"/>
                  <a:gd name="connsiteY0" fmla="*/ 1058152 h 2187639"/>
                  <a:gd name="connsiteX1" fmla="*/ 246235 w 2089504"/>
                  <a:gd name="connsiteY1" fmla="*/ 395929 h 2187639"/>
                  <a:gd name="connsiteX2" fmla="*/ 1097470 w 2089504"/>
                  <a:gd name="connsiteY2" fmla="*/ 408 h 2187639"/>
                  <a:gd name="connsiteX3" fmla="*/ 2056622 w 2089504"/>
                  <a:gd name="connsiteY3" fmla="*/ 641454 h 2187639"/>
                  <a:gd name="connsiteX4" fmla="*/ 1418318 w 2089504"/>
                  <a:gd name="connsiteY4" fmla="*/ 1845192 h 2187639"/>
                  <a:gd name="connsiteX5" fmla="*/ 1337261 w 2089504"/>
                  <a:gd name="connsiteY5" fmla="*/ 2181187 h 2187639"/>
                  <a:gd name="connsiteX6" fmla="*/ 711736 w 2089504"/>
                  <a:gd name="connsiteY6" fmla="*/ 2187292 h 2187639"/>
                  <a:gd name="connsiteX7" fmla="*/ 746905 w 2089504"/>
                  <a:gd name="connsiteY7" fmla="*/ 1640571 h 2187639"/>
                  <a:gd name="connsiteX8" fmla="*/ 1248866 w 2089504"/>
                  <a:gd name="connsiteY8" fmla="*/ 713383 h 2187639"/>
                  <a:gd name="connsiteX9" fmla="*/ 759694 w 2089504"/>
                  <a:gd name="connsiteY9" fmla="*/ 770931 h 2187639"/>
                  <a:gd name="connsiteX10" fmla="*/ 652179 w 2089504"/>
                  <a:gd name="connsiteY10" fmla="*/ 1146309 h 2187639"/>
                  <a:gd name="connsiteX11" fmla="*/ 320043 w 2089504"/>
                  <a:gd name="connsiteY11" fmla="*/ 1105305 h 2187639"/>
                  <a:gd name="connsiteX12" fmla="*/ 207 w 2089504"/>
                  <a:gd name="connsiteY12" fmla="*/ 1058152 h 2187639"/>
                  <a:gd name="connsiteX0" fmla="*/ 207 w 2089504"/>
                  <a:gd name="connsiteY0" fmla="*/ 1081465 h 2210952"/>
                  <a:gd name="connsiteX1" fmla="*/ 246235 w 2089504"/>
                  <a:gd name="connsiteY1" fmla="*/ 419242 h 2210952"/>
                  <a:gd name="connsiteX2" fmla="*/ 558270 w 2089504"/>
                  <a:gd name="connsiteY2" fmla="*/ 164397 h 2210952"/>
                  <a:gd name="connsiteX3" fmla="*/ 1097470 w 2089504"/>
                  <a:gd name="connsiteY3" fmla="*/ 23721 h 2210952"/>
                  <a:gd name="connsiteX4" fmla="*/ 2056622 w 2089504"/>
                  <a:gd name="connsiteY4" fmla="*/ 664767 h 2210952"/>
                  <a:gd name="connsiteX5" fmla="*/ 1418318 w 2089504"/>
                  <a:gd name="connsiteY5" fmla="*/ 1868505 h 2210952"/>
                  <a:gd name="connsiteX6" fmla="*/ 1337261 w 2089504"/>
                  <a:gd name="connsiteY6" fmla="*/ 2204500 h 2210952"/>
                  <a:gd name="connsiteX7" fmla="*/ 711736 w 2089504"/>
                  <a:gd name="connsiteY7" fmla="*/ 2210605 h 2210952"/>
                  <a:gd name="connsiteX8" fmla="*/ 746905 w 2089504"/>
                  <a:gd name="connsiteY8" fmla="*/ 1663884 h 2210952"/>
                  <a:gd name="connsiteX9" fmla="*/ 1248866 w 2089504"/>
                  <a:gd name="connsiteY9" fmla="*/ 736696 h 2210952"/>
                  <a:gd name="connsiteX10" fmla="*/ 759694 w 2089504"/>
                  <a:gd name="connsiteY10" fmla="*/ 794244 h 2210952"/>
                  <a:gd name="connsiteX11" fmla="*/ 652179 w 2089504"/>
                  <a:gd name="connsiteY11" fmla="*/ 1169622 h 2210952"/>
                  <a:gd name="connsiteX12" fmla="*/ 320043 w 2089504"/>
                  <a:gd name="connsiteY12" fmla="*/ 1128618 h 2210952"/>
                  <a:gd name="connsiteX13" fmla="*/ 207 w 2089504"/>
                  <a:gd name="connsiteY13" fmla="*/ 1081465 h 2210952"/>
                  <a:gd name="connsiteX0" fmla="*/ 207 w 2089504"/>
                  <a:gd name="connsiteY0" fmla="*/ 1058128 h 2187615"/>
                  <a:gd name="connsiteX1" fmla="*/ 246235 w 2089504"/>
                  <a:gd name="connsiteY1" fmla="*/ 395905 h 2187615"/>
                  <a:gd name="connsiteX2" fmla="*/ 558270 w 2089504"/>
                  <a:gd name="connsiteY2" fmla="*/ 141060 h 2187615"/>
                  <a:gd name="connsiteX3" fmla="*/ 1097470 w 2089504"/>
                  <a:gd name="connsiteY3" fmla="*/ 384 h 2187615"/>
                  <a:gd name="connsiteX4" fmla="*/ 2056622 w 2089504"/>
                  <a:gd name="connsiteY4" fmla="*/ 641430 h 2187615"/>
                  <a:gd name="connsiteX5" fmla="*/ 1418318 w 2089504"/>
                  <a:gd name="connsiteY5" fmla="*/ 1845168 h 2187615"/>
                  <a:gd name="connsiteX6" fmla="*/ 1337261 w 2089504"/>
                  <a:gd name="connsiteY6" fmla="*/ 2181163 h 2187615"/>
                  <a:gd name="connsiteX7" fmla="*/ 711736 w 2089504"/>
                  <a:gd name="connsiteY7" fmla="*/ 2187268 h 2187615"/>
                  <a:gd name="connsiteX8" fmla="*/ 746905 w 2089504"/>
                  <a:gd name="connsiteY8" fmla="*/ 1640547 h 2187615"/>
                  <a:gd name="connsiteX9" fmla="*/ 1248866 w 2089504"/>
                  <a:gd name="connsiteY9" fmla="*/ 713359 h 2187615"/>
                  <a:gd name="connsiteX10" fmla="*/ 759694 w 2089504"/>
                  <a:gd name="connsiteY10" fmla="*/ 770907 h 2187615"/>
                  <a:gd name="connsiteX11" fmla="*/ 652179 w 2089504"/>
                  <a:gd name="connsiteY11" fmla="*/ 1146285 h 2187615"/>
                  <a:gd name="connsiteX12" fmla="*/ 320043 w 2089504"/>
                  <a:gd name="connsiteY12" fmla="*/ 1105281 h 2187615"/>
                  <a:gd name="connsiteX13" fmla="*/ 207 w 2089504"/>
                  <a:gd name="connsiteY13" fmla="*/ 1058128 h 2187615"/>
                  <a:gd name="connsiteX0" fmla="*/ 207 w 2089504"/>
                  <a:gd name="connsiteY0" fmla="*/ 1058128 h 2187615"/>
                  <a:gd name="connsiteX1" fmla="*/ 246235 w 2089504"/>
                  <a:gd name="connsiteY1" fmla="*/ 395905 h 2187615"/>
                  <a:gd name="connsiteX2" fmla="*/ 558270 w 2089504"/>
                  <a:gd name="connsiteY2" fmla="*/ 141060 h 2187615"/>
                  <a:gd name="connsiteX3" fmla="*/ 1097470 w 2089504"/>
                  <a:gd name="connsiteY3" fmla="*/ 384 h 2187615"/>
                  <a:gd name="connsiteX4" fmla="*/ 2056622 w 2089504"/>
                  <a:gd name="connsiteY4" fmla="*/ 641430 h 2187615"/>
                  <a:gd name="connsiteX5" fmla="*/ 1418318 w 2089504"/>
                  <a:gd name="connsiteY5" fmla="*/ 1845168 h 2187615"/>
                  <a:gd name="connsiteX6" fmla="*/ 1337261 w 2089504"/>
                  <a:gd name="connsiteY6" fmla="*/ 2181163 h 2187615"/>
                  <a:gd name="connsiteX7" fmla="*/ 711736 w 2089504"/>
                  <a:gd name="connsiteY7" fmla="*/ 2187268 h 2187615"/>
                  <a:gd name="connsiteX8" fmla="*/ 746905 w 2089504"/>
                  <a:gd name="connsiteY8" fmla="*/ 1640547 h 2187615"/>
                  <a:gd name="connsiteX9" fmla="*/ 1248866 w 2089504"/>
                  <a:gd name="connsiteY9" fmla="*/ 713359 h 2187615"/>
                  <a:gd name="connsiteX10" fmla="*/ 759694 w 2089504"/>
                  <a:gd name="connsiteY10" fmla="*/ 770907 h 2187615"/>
                  <a:gd name="connsiteX11" fmla="*/ 652179 w 2089504"/>
                  <a:gd name="connsiteY11" fmla="*/ 1146285 h 2187615"/>
                  <a:gd name="connsiteX12" fmla="*/ 320043 w 2089504"/>
                  <a:gd name="connsiteY12" fmla="*/ 1105281 h 2187615"/>
                  <a:gd name="connsiteX13" fmla="*/ 207 w 2089504"/>
                  <a:gd name="connsiteY13" fmla="*/ 1058128 h 2187615"/>
                  <a:gd name="connsiteX0" fmla="*/ 207 w 2089504"/>
                  <a:gd name="connsiteY0" fmla="*/ 1083137 h 2212624"/>
                  <a:gd name="connsiteX1" fmla="*/ 246235 w 2089504"/>
                  <a:gd name="connsiteY1" fmla="*/ 420914 h 2212624"/>
                  <a:gd name="connsiteX2" fmla="*/ 564664 w 2089504"/>
                  <a:gd name="connsiteY2" fmla="*/ 156477 h 2212624"/>
                  <a:gd name="connsiteX3" fmla="*/ 1097470 w 2089504"/>
                  <a:gd name="connsiteY3" fmla="*/ 25393 h 2212624"/>
                  <a:gd name="connsiteX4" fmla="*/ 2056622 w 2089504"/>
                  <a:gd name="connsiteY4" fmla="*/ 666439 h 2212624"/>
                  <a:gd name="connsiteX5" fmla="*/ 1418318 w 2089504"/>
                  <a:gd name="connsiteY5" fmla="*/ 1870177 h 2212624"/>
                  <a:gd name="connsiteX6" fmla="*/ 1337261 w 2089504"/>
                  <a:gd name="connsiteY6" fmla="*/ 2206172 h 2212624"/>
                  <a:gd name="connsiteX7" fmla="*/ 711736 w 2089504"/>
                  <a:gd name="connsiteY7" fmla="*/ 2212277 h 2212624"/>
                  <a:gd name="connsiteX8" fmla="*/ 746905 w 2089504"/>
                  <a:gd name="connsiteY8" fmla="*/ 1665556 h 2212624"/>
                  <a:gd name="connsiteX9" fmla="*/ 1248866 w 2089504"/>
                  <a:gd name="connsiteY9" fmla="*/ 738368 h 2212624"/>
                  <a:gd name="connsiteX10" fmla="*/ 759694 w 2089504"/>
                  <a:gd name="connsiteY10" fmla="*/ 795916 h 2212624"/>
                  <a:gd name="connsiteX11" fmla="*/ 652179 w 2089504"/>
                  <a:gd name="connsiteY11" fmla="*/ 1171294 h 2212624"/>
                  <a:gd name="connsiteX12" fmla="*/ 320043 w 2089504"/>
                  <a:gd name="connsiteY12" fmla="*/ 1130290 h 2212624"/>
                  <a:gd name="connsiteX13" fmla="*/ 207 w 2089504"/>
                  <a:gd name="connsiteY13" fmla="*/ 1083137 h 2212624"/>
                  <a:gd name="connsiteX0" fmla="*/ 207 w 2089504"/>
                  <a:gd name="connsiteY0" fmla="*/ 1080671 h 2210158"/>
                  <a:gd name="connsiteX1" fmla="*/ 246235 w 2089504"/>
                  <a:gd name="connsiteY1" fmla="*/ 418448 h 2210158"/>
                  <a:gd name="connsiteX2" fmla="*/ 564664 w 2089504"/>
                  <a:gd name="connsiteY2" fmla="*/ 154011 h 2210158"/>
                  <a:gd name="connsiteX3" fmla="*/ 1097470 w 2089504"/>
                  <a:gd name="connsiteY3" fmla="*/ 22927 h 2210158"/>
                  <a:gd name="connsiteX4" fmla="*/ 2056622 w 2089504"/>
                  <a:gd name="connsiteY4" fmla="*/ 663973 h 2210158"/>
                  <a:gd name="connsiteX5" fmla="*/ 1418318 w 2089504"/>
                  <a:gd name="connsiteY5" fmla="*/ 1867711 h 2210158"/>
                  <a:gd name="connsiteX6" fmla="*/ 1337261 w 2089504"/>
                  <a:gd name="connsiteY6" fmla="*/ 2203706 h 2210158"/>
                  <a:gd name="connsiteX7" fmla="*/ 711736 w 2089504"/>
                  <a:gd name="connsiteY7" fmla="*/ 2209811 h 2210158"/>
                  <a:gd name="connsiteX8" fmla="*/ 746905 w 2089504"/>
                  <a:gd name="connsiteY8" fmla="*/ 1663090 h 2210158"/>
                  <a:gd name="connsiteX9" fmla="*/ 1248866 w 2089504"/>
                  <a:gd name="connsiteY9" fmla="*/ 735902 h 2210158"/>
                  <a:gd name="connsiteX10" fmla="*/ 759694 w 2089504"/>
                  <a:gd name="connsiteY10" fmla="*/ 793450 h 2210158"/>
                  <a:gd name="connsiteX11" fmla="*/ 652179 w 2089504"/>
                  <a:gd name="connsiteY11" fmla="*/ 1168828 h 2210158"/>
                  <a:gd name="connsiteX12" fmla="*/ 320043 w 2089504"/>
                  <a:gd name="connsiteY12" fmla="*/ 1127824 h 2210158"/>
                  <a:gd name="connsiteX13" fmla="*/ 207 w 2089504"/>
                  <a:gd name="connsiteY13" fmla="*/ 1080671 h 2210158"/>
                  <a:gd name="connsiteX0" fmla="*/ 207 w 2089504"/>
                  <a:gd name="connsiteY0" fmla="*/ 1057938 h 2187425"/>
                  <a:gd name="connsiteX1" fmla="*/ 246235 w 2089504"/>
                  <a:gd name="connsiteY1" fmla="*/ 395715 h 2187425"/>
                  <a:gd name="connsiteX2" fmla="*/ 564664 w 2089504"/>
                  <a:gd name="connsiteY2" fmla="*/ 131278 h 2187425"/>
                  <a:gd name="connsiteX3" fmla="*/ 1097470 w 2089504"/>
                  <a:gd name="connsiteY3" fmla="*/ 194 h 2187425"/>
                  <a:gd name="connsiteX4" fmla="*/ 2056622 w 2089504"/>
                  <a:gd name="connsiteY4" fmla="*/ 641240 h 2187425"/>
                  <a:gd name="connsiteX5" fmla="*/ 1418318 w 2089504"/>
                  <a:gd name="connsiteY5" fmla="*/ 1844978 h 2187425"/>
                  <a:gd name="connsiteX6" fmla="*/ 1337261 w 2089504"/>
                  <a:gd name="connsiteY6" fmla="*/ 2180973 h 2187425"/>
                  <a:gd name="connsiteX7" fmla="*/ 711736 w 2089504"/>
                  <a:gd name="connsiteY7" fmla="*/ 2187078 h 2187425"/>
                  <a:gd name="connsiteX8" fmla="*/ 746905 w 2089504"/>
                  <a:gd name="connsiteY8" fmla="*/ 1640357 h 2187425"/>
                  <a:gd name="connsiteX9" fmla="*/ 1248866 w 2089504"/>
                  <a:gd name="connsiteY9" fmla="*/ 713169 h 2187425"/>
                  <a:gd name="connsiteX10" fmla="*/ 759694 w 2089504"/>
                  <a:gd name="connsiteY10" fmla="*/ 770717 h 2187425"/>
                  <a:gd name="connsiteX11" fmla="*/ 652179 w 2089504"/>
                  <a:gd name="connsiteY11" fmla="*/ 1146095 h 2187425"/>
                  <a:gd name="connsiteX12" fmla="*/ 320043 w 2089504"/>
                  <a:gd name="connsiteY12" fmla="*/ 1105091 h 2187425"/>
                  <a:gd name="connsiteX13" fmla="*/ 207 w 2089504"/>
                  <a:gd name="connsiteY13" fmla="*/ 1057938 h 2187425"/>
                  <a:gd name="connsiteX0" fmla="*/ 207 w 2089504"/>
                  <a:gd name="connsiteY0" fmla="*/ 1057938 h 2187425"/>
                  <a:gd name="connsiteX1" fmla="*/ 246235 w 2089504"/>
                  <a:gd name="connsiteY1" fmla="*/ 395715 h 2187425"/>
                  <a:gd name="connsiteX2" fmla="*/ 564664 w 2089504"/>
                  <a:gd name="connsiteY2" fmla="*/ 131278 h 2187425"/>
                  <a:gd name="connsiteX3" fmla="*/ 1097470 w 2089504"/>
                  <a:gd name="connsiteY3" fmla="*/ 194 h 2187425"/>
                  <a:gd name="connsiteX4" fmla="*/ 2056622 w 2089504"/>
                  <a:gd name="connsiteY4" fmla="*/ 641240 h 2187425"/>
                  <a:gd name="connsiteX5" fmla="*/ 1418318 w 2089504"/>
                  <a:gd name="connsiteY5" fmla="*/ 1844978 h 2187425"/>
                  <a:gd name="connsiteX6" fmla="*/ 1337261 w 2089504"/>
                  <a:gd name="connsiteY6" fmla="*/ 2180973 h 2187425"/>
                  <a:gd name="connsiteX7" fmla="*/ 711736 w 2089504"/>
                  <a:gd name="connsiteY7" fmla="*/ 2187078 h 2187425"/>
                  <a:gd name="connsiteX8" fmla="*/ 746905 w 2089504"/>
                  <a:gd name="connsiteY8" fmla="*/ 1640357 h 2187425"/>
                  <a:gd name="connsiteX9" fmla="*/ 1248866 w 2089504"/>
                  <a:gd name="connsiteY9" fmla="*/ 713169 h 2187425"/>
                  <a:gd name="connsiteX10" fmla="*/ 759694 w 2089504"/>
                  <a:gd name="connsiteY10" fmla="*/ 770717 h 2187425"/>
                  <a:gd name="connsiteX11" fmla="*/ 652179 w 2089504"/>
                  <a:gd name="connsiteY11" fmla="*/ 1146095 h 2187425"/>
                  <a:gd name="connsiteX12" fmla="*/ 320043 w 2089504"/>
                  <a:gd name="connsiteY12" fmla="*/ 1105091 h 2187425"/>
                  <a:gd name="connsiteX13" fmla="*/ 207 w 2089504"/>
                  <a:gd name="connsiteY13" fmla="*/ 1057938 h 2187425"/>
                  <a:gd name="connsiteX0" fmla="*/ 207 w 2089504"/>
                  <a:gd name="connsiteY0" fmla="*/ 1057938 h 2187425"/>
                  <a:gd name="connsiteX1" fmla="*/ 246235 w 2089504"/>
                  <a:gd name="connsiteY1" fmla="*/ 395715 h 2187425"/>
                  <a:gd name="connsiteX2" fmla="*/ 564664 w 2089504"/>
                  <a:gd name="connsiteY2" fmla="*/ 131278 h 2187425"/>
                  <a:gd name="connsiteX3" fmla="*/ 1097470 w 2089504"/>
                  <a:gd name="connsiteY3" fmla="*/ 194 h 2187425"/>
                  <a:gd name="connsiteX4" fmla="*/ 2056622 w 2089504"/>
                  <a:gd name="connsiteY4" fmla="*/ 641240 h 2187425"/>
                  <a:gd name="connsiteX5" fmla="*/ 1418318 w 2089504"/>
                  <a:gd name="connsiteY5" fmla="*/ 1844978 h 2187425"/>
                  <a:gd name="connsiteX6" fmla="*/ 1337261 w 2089504"/>
                  <a:gd name="connsiteY6" fmla="*/ 2180973 h 2187425"/>
                  <a:gd name="connsiteX7" fmla="*/ 711736 w 2089504"/>
                  <a:gd name="connsiteY7" fmla="*/ 2187078 h 2187425"/>
                  <a:gd name="connsiteX8" fmla="*/ 746905 w 2089504"/>
                  <a:gd name="connsiteY8" fmla="*/ 1640357 h 2187425"/>
                  <a:gd name="connsiteX9" fmla="*/ 1248866 w 2089504"/>
                  <a:gd name="connsiteY9" fmla="*/ 713169 h 2187425"/>
                  <a:gd name="connsiteX10" fmla="*/ 759694 w 2089504"/>
                  <a:gd name="connsiteY10" fmla="*/ 770717 h 2187425"/>
                  <a:gd name="connsiteX11" fmla="*/ 652179 w 2089504"/>
                  <a:gd name="connsiteY11" fmla="*/ 1146095 h 2187425"/>
                  <a:gd name="connsiteX12" fmla="*/ 320043 w 2089504"/>
                  <a:gd name="connsiteY12" fmla="*/ 1105091 h 2187425"/>
                  <a:gd name="connsiteX13" fmla="*/ 207 w 2089504"/>
                  <a:gd name="connsiteY13" fmla="*/ 1057938 h 2187425"/>
                  <a:gd name="connsiteX0" fmla="*/ 2068 w 2091365"/>
                  <a:gd name="connsiteY0" fmla="*/ 1057938 h 2187425"/>
                  <a:gd name="connsiteX1" fmla="*/ 237463 w 2091365"/>
                  <a:gd name="connsiteY1" fmla="*/ 395715 h 2187425"/>
                  <a:gd name="connsiteX2" fmla="*/ 566525 w 2091365"/>
                  <a:gd name="connsiteY2" fmla="*/ 131278 h 2187425"/>
                  <a:gd name="connsiteX3" fmla="*/ 1099331 w 2091365"/>
                  <a:gd name="connsiteY3" fmla="*/ 194 h 2187425"/>
                  <a:gd name="connsiteX4" fmla="*/ 2058483 w 2091365"/>
                  <a:gd name="connsiteY4" fmla="*/ 641240 h 2187425"/>
                  <a:gd name="connsiteX5" fmla="*/ 1420179 w 2091365"/>
                  <a:gd name="connsiteY5" fmla="*/ 1844978 h 2187425"/>
                  <a:gd name="connsiteX6" fmla="*/ 1339122 w 2091365"/>
                  <a:gd name="connsiteY6" fmla="*/ 2180973 h 2187425"/>
                  <a:gd name="connsiteX7" fmla="*/ 713597 w 2091365"/>
                  <a:gd name="connsiteY7" fmla="*/ 2187078 h 2187425"/>
                  <a:gd name="connsiteX8" fmla="*/ 748766 w 2091365"/>
                  <a:gd name="connsiteY8" fmla="*/ 1640357 h 2187425"/>
                  <a:gd name="connsiteX9" fmla="*/ 1250727 w 2091365"/>
                  <a:gd name="connsiteY9" fmla="*/ 713169 h 2187425"/>
                  <a:gd name="connsiteX10" fmla="*/ 761555 w 2091365"/>
                  <a:gd name="connsiteY10" fmla="*/ 770717 h 2187425"/>
                  <a:gd name="connsiteX11" fmla="*/ 654040 w 2091365"/>
                  <a:gd name="connsiteY11" fmla="*/ 1146095 h 2187425"/>
                  <a:gd name="connsiteX12" fmla="*/ 321904 w 2091365"/>
                  <a:gd name="connsiteY12" fmla="*/ 1105091 h 2187425"/>
                  <a:gd name="connsiteX13" fmla="*/ 2068 w 2091365"/>
                  <a:gd name="connsiteY13" fmla="*/ 1057938 h 2187425"/>
                  <a:gd name="connsiteX0" fmla="*/ 2068 w 2091365"/>
                  <a:gd name="connsiteY0" fmla="*/ 1057938 h 2187425"/>
                  <a:gd name="connsiteX1" fmla="*/ 237463 w 2091365"/>
                  <a:gd name="connsiteY1" fmla="*/ 395715 h 2187425"/>
                  <a:gd name="connsiteX2" fmla="*/ 566525 w 2091365"/>
                  <a:gd name="connsiteY2" fmla="*/ 131278 h 2187425"/>
                  <a:gd name="connsiteX3" fmla="*/ 1099331 w 2091365"/>
                  <a:gd name="connsiteY3" fmla="*/ 194 h 2187425"/>
                  <a:gd name="connsiteX4" fmla="*/ 2058483 w 2091365"/>
                  <a:gd name="connsiteY4" fmla="*/ 641240 h 2187425"/>
                  <a:gd name="connsiteX5" fmla="*/ 1420179 w 2091365"/>
                  <a:gd name="connsiteY5" fmla="*/ 1844978 h 2187425"/>
                  <a:gd name="connsiteX6" fmla="*/ 1339122 w 2091365"/>
                  <a:gd name="connsiteY6" fmla="*/ 2180973 h 2187425"/>
                  <a:gd name="connsiteX7" fmla="*/ 713597 w 2091365"/>
                  <a:gd name="connsiteY7" fmla="*/ 2187078 h 2187425"/>
                  <a:gd name="connsiteX8" fmla="*/ 748766 w 2091365"/>
                  <a:gd name="connsiteY8" fmla="*/ 1640357 h 2187425"/>
                  <a:gd name="connsiteX9" fmla="*/ 1250727 w 2091365"/>
                  <a:gd name="connsiteY9" fmla="*/ 713169 h 2187425"/>
                  <a:gd name="connsiteX10" fmla="*/ 761555 w 2091365"/>
                  <a:gd name="connsiteY10" fmla="*/ 770717 h 2187425"/>
                  <a:gd name="connsiteX11" fmla="*/ 654040 w 2091365"/>
                  <a:gd name="connsiteY11" fmla="*/ 1146095 h 2187425"/>
                  <a:gd name="connsiteX12" fmla="*/ 321904 w 2091365"/>
                  <a:gd name="connsiteY12" fmla="*/ 1105091 h 2187425"/>
                  <a:gd name="connsiteX13" fmla="*/ 2068 w 2091365"/>
                  <a:gd name="connsiteY13" fmla="*/ 1057938 h 2187425"/>
                  <a:gd name="connsiteX0" fmla="*/ 180 w 2089477"/>
                  <a:gd name="connsiteY0" fmla="*/ 1057938 h 2187425"/>
                  <a:gd name="connsiteX1" fmla="*/ 235575 w 2089477"/>
                  <a:gd name="connsiteY1" fmla="*/ 395715 h 2187425"/>
                  <a:gd name="connsiteX2" fmla="*/ 564637 w 2089477"/>
                  <a:gd name="connsiteY2" fmla="*/ 131278 h 2187425"/>
                  <a:gd name="connsiteX3" fmla="*/ 1097443 w 2089477"/>
                  <a:gd name="connsiteY3" fmla="*/ 194 h 2187425"/>
                  <a:gd name="connsiteX4" fmla="*/ 2056595 w 2089477"/>
                  <a:gd name="connsiteY4" fmla="*/ 641240 h 2187425"/>
                  <a:gd name="connsiteX5" fmla="*/ 1418291 w 2089477"/>
                  <a:gd name="connsiteY5" fmla="*/ 1844978 h 2187425"/>
                  <a:gd name="connsiteX6" fmla="*/ 1337234 w 2089477"/>
                  <a:gd name="connsiteY6" fmla="*/ 2180973 h 2187425"/>
                  <a:gd name="connsiteX7" fmla="*/ 711709 w 2089477"/>
                  <a:gd name="connsiteY7" fmla="*/ 2187078 h 2187425"/>
                  <a:gd name="connsiteX8" fmla="*/ 746878 w 2089477"/>
                  <a:gd name="connsiteY8" fmla="*/ 1640357 h 2187425"/>
                  <a:gd name="connsiteX9" fmla="*/ 1248839 w 2089477"/>
                  <a:gd name="connsiteY9" fmla="*/ 713169 h 2187425"/>
                  <a:gd name="connsiteX10" fmla="*/ 759667 w 2089477"/>
                  <a:gd name="connsiteY10" fmla="*/ 770717 h 2187425"/>
                  <a:gd name="connsiteX11" fmla="*/ 652152 w 2089477"/>
                  <a:gd name="connsiteY11" fmla="*/ 1146095 h 2187425"/>
                  <a:gd name="connsiteX12" fmla="*/ 320016 w 2089477"/>
                  <a:gd name="connsiteY12" fmla="*/ 1105091 h 2187425"/>
                  <a:gd name="connsiteX13" fmla="*/ 180 w 2089477"/>
                  <a:gd name="connsiteY13" fmla="*/ 1057938 h 2187425"/>
                  <a:gd name="connsiteX0" fmla="*/ 180 w 2089477"/>
                  <a:gd name="connsiteY0" fmla="*/ 1057938 h 2187425"/>
                  <a:gd name="connsiteX1" fmla="*/ 235575 w 2089477"/>
                  <a:gd name="connsiteY1" fmla="*/ 395715 h 2187425"/>
                  <a:gd name="connsiteX2" fmla="*/ 564637 w 2089477"/>
                  <a:gd name="connsiteY2" fmla="*/ 131278 h 2187425"/>
                  <a:gd name="connsiteX3" fmla="*/ 1097443 w 2089477"/>
                  <a:gd name="connsiteY3" fmla="*/ 194 h 2187425"/>
                  <a:gd name="connsiteX4" fmla="*/ 2056595 w 2089477"/>
                  <a:gd name="connsiteY4" fmla="*/ 641240 h 2187425"/>
                  <a:gd name="connsiteX5" fmla="*/ 1418291 w 2089477"/>
                  <a:gd name="connsiteY5" fmla="*/ 1844978 h 2187425"/>
                  <a:gd name="connsiteX6" fmla="*/ 1337234 w 2089477"/>
                  <a:gd name="connsiteY6" fmla="*/ 2180973 h 2187425"/>
                  <a:gd name="connsiteX7" fmla="*/ 711709 w 2089477"/>
                  <a:gd name="connsiteY7" fmla="*/ 2187078 h 2187425"/>
                  <a:gd name="connsiteX8" fmla="*/ 746878 w 2089477"/>
                  <a:gd name="connsiteY8" fmla="*/ 1640357 h 2187425"/>
                  <a:gd name="connsiteX9" fmla="*/ 1248839 w 2089477"/>
                  <a:gd name="connsiteY9" fmla="*/ 713169 h 2187425"/>
                  <a:gd name="connsiteX10" fmla="*/ 759667 w 2089477"/>
                  <a:gd name="connsiteY10" fmla="*/ 770717 h 2187425"/>
                  <a:gd name="connsiteX11" fmla="*/ 652152 w 2089477"/>
                  <a:gd name="connsiteY11" fmla="*/ 1146095 h 2187425"/>
                  <a:gd name="connsiteX12" fmla="*/ 320016 w 2089477"/>
                  <a:gd name="connsiteY12" fmla="*/ 1105091 h 2187425"/>
                  <a:gd name="connsiteX13" fmla="*/ 180 w 2089477"/>
                  <a:gd name="connsiteY13" fmla="*/ 1057938 h 2187425"/>
                  <a:gd name="connsiteX0" fmla="*/ 180 w 2089477"/>
                  <a:gd name="connsiteY0" fmla="*/ 1057938 h 2187425"/>
                  <a:gd name="connsiteX1" fmla="*/ 235575 w 2089477"/>
                  <a:gd name="connsiteY1" fmla="*/ 395715 h 2187425"/>
                  <a:gd name="connsiteX2" fmla="*/ 564637 w 2089477"/>
                  <a:gd name="connsiteY2" fmla="*/ 131278 h 2187425"/>
                  <a:gd name="connsiteX3" fmla="*/ 1097443 w 2089477"/>
                  <a:gd name="connsiteY3" fmla="*/ 194 h 2187425"/>
                  <a:gd name="connsiteX4" fmla="*/ 2056595 w 2089477"/>
                  <a:gd name="connsiteY4" fmla="*/ 641240 h 2187425"/>
                  <a:gd name="connsiteX5" fmla="*/ 1418291 w 2089477"/>
                  <a:gd name="connsiteY5" fmla="*/ 1844978 h 2187425"/>
                  <a:gd name="connsiteX6" fmla="*/ 1337234 w 2089477"/>
                  <a:gd name="connsiteY6" fmla="*/ 2180973 h 2187425"/>
                  <a:gd name="connsiteX7" fmla="*/ 711709 w 2089477"/>
                  <a:gd name="connsiteY7" fmla="*/ 2187078 h 2187425"/>
                  <a:gd name="connsiteX8" fmla="*/ 746878 w 2089477"/>
                  <a:gd name="connsiteY8" fmla="*/ 1640357 h 2187425"/>
                  <a:gd name="connsiteX9" fmla="*/ 1248839 w 2089477"/>
                  <a:gd name="connsiteY9" fmla="*/ 713169 h 2187425"/>
                  <a:gd name="connsiteX10" fmla="*/ 759667 w 2089477"/>
                  <a:gd name="connsiteY10" fmla="*/ 770717 h 2187425"/>
                  <a:gd name="connsiteX11" fmla="*/ 652152 w 2089477"/>
                  <a:gd name="connsiteY11" fmla="*/ 1146095 h 2187425"/>
                  <a:gd name="connsiteX12" fmla="*/ 320016 w 2089477"/>
                  <a:gd name="connsiteY12" fmla="*/ 1105091 h 2187425"/>
                  <a:gd name="connsiteX13" fmla="*/ 180 w 2089477"/>
                  <a:gd name="connsiteY13" fmla="*/ 1057938 h 2187425"/>
                  <a:gd name="connsiteX0" fmla="*/ 180 w 2089477"/>
                  <a:gd name="connsiteY0" fmla="*/ 1057938 h 2187425"/>
                  <a:gd name="connsiteX1" fmla="*/ 235575 w 2089477"/>
                  <a:gd name="connsiteY1" fmla="*/ 395715 h 2187425"/>
                  <a:gd name="connsiteX2" fmla="*/ 564637 w 2089477"/>
                  <a:gd name="connsiteY2" fmla="*/ 131278 h 2187425"/>
                  <a:gd name="connsiteX3" fmla="*/ 1097443 w 2089477"/>
                  <a:gd name="connsiteY3" fmla="*/ 194 h 2187425"/>
                  <a:gd name="connsiteX4" fmla="*/ 2056595 w 2089477"/>
                  <a:gd name="connsiteY4" fmla="*/ 641240 h 2187425"/>
                  <a:gd name="connsiteX5" fmla="*/ 1418291 w 2089477"/>
                  <a:gd name="connsiteY5" fmla="*/ 1844978 h 2187425"/>
                  <a:gd name="connsiteX6" fmla="*/ 1337234 w 2089477"/>
                  <a:gd name="connsiteY6" fmla="*/ 2180973 h 2187425"/>
                  <a:gd name="connsiteX7" fmla="*/ 711709 w 2089477"/>
                  <a:gd name="connsiteY7" fmla="*/ 2187078 h 2187425"/>
                  <a:gd name="connsiteX8" fmla="*/ 746878 w 2089477"/>
                  <a:gd name="connsiteY8" fmla="*/ 1640357 h 2187425"/>
                  <a:gd name="connsiteX9" fmla="*/ 1248839 w 2089477"/>
                  <a:gd name="connsiteY9" fmla="*/ 713169 h 2187425"/>
                  <a:gd name="connsiteX10" fmla="*/ 759667 w 2089477"/>
                  <a:gd name="connsiteY10" fmla="*/ 770717 h 2187425"/>
                  <a:gd name="connsiteX11" fmla="*/ 652152 w 2089477"/>
                  <a:gd name="connsiteY11" fmla="*/ 1146095 h 2187425"/>
                  <a:gd name="connsiteX12" fmla="*/ 320016 w 2089477"/>
                  <a:gd name="connsiteY12" fmla="*/ 1105091 h 2187425"/>
                  <a:gd name="connsiteX13" fmla="*/ 180 w 2089477"/>
                  <a:gd name="connsiteY13" fmla="*/ 1057938 h 2187425"/>
                  <a:gd name="connsiteX0" fmla="*/ 180 w 2089477"/>
                  <a:gd name="connsiteY0" fmla="*/ 1057938 h 2187425"/>
                  <a:gd name="connsiteX1" fmla="*/ 235575 w 2089477"/>
                  <a:gd name="connsiteY1" fmla="*/ 395715 h 2187425"/>
                  <a:gd name="connsiteX2" fmla="*/ 564637 w 2089477"/>
                  <a:gd name="connsiteY2" fmla="*/ 131278 h 2187425"/>
                  <a:gd name="connsiteX3" fmla="*/ 1097443 w 2089477"/>
                  <a:gd name="connsiteY3" fmla="*/ 194 h 2187425"/>
                  <a:gd name="connsiteX4" fmla="*/ 2056595 w 2089477"/>
                  <a:gd name="connsiteY4" fmla="*/ 641240 h 2187425"/>
                  <a:gd name="connsiteX5" fmla="*/ 1418291 w 2089477"/>
                  <a:gd name="connsiteY5" fmla="*/ 1844978 h 2187425"/>
                  <a:gd name="connsiteX6" fmla="*/ 1337234 w 2089477"/>
                  <a:gd name="connsiteY6" fmla="*/ 2180973 h 2187425"/>
                  <a:gd name="connsiteX7" fmla="*/ 711709 w 2089477"/>
                  <a:gd name="connsiteY7" fmla="*/ 2187078 h 2187425"/>
                  <a:gd name="connsiteX8" fmla="*/ 746878 w 2089477"/>
                  <a:gd name="connsiteY8" fmla="*/ 1640357 h 2187425"/>
                  <a:gd name="connsiteX9" fmla="*/ 1248839 w 2089477"/>
                  <a:gd name="connsiteY9" fmla="*/ 713169 h 2187425"/>
                  <a:gd name="connsiteX10" fmla="*/ 759667 w 2089477"/>
                  <a:gd name="connsiteY10" fmla="*/ 770717 h 2187425"/>
                  <a:gd name="connsiteX11" fmla="*/ 652152 w 2089477"/>
                  <a:gd name="connsiteY11" fmla="*/ 1146095 h 2187425"/>
                  <a:gd name="connsiteX12" fmla="*/ 320016 w 2089477"/>
                  <a:gd name="connsiteY12" fmla="*/ 1105091 h 2187425"/>
                  <a:gd name="connsiteX13" fmla="*/ 180 w 2089477"/>
                  <a:gd name="connsiteY13" fmla="*/ 1057938 h 2187425"/>
                  <a:gd name="connsiteX0" fmla="*/ 180 w 2089477"/>
                  <a:gd name="connsiteY0" fmla="*/ 1057938 h 2187425"/>
                  <a:gd name="connsiteX1" fmla="*/ 235575 w 2089477"/>
                  <a:gd name="connsiteY1" fmla="*/ 395715 h 2187425"/>
                  <a:gd name="connsiteX2" fmla="*/ 564637 w 2089477"/>
                  <a:gd name="connsiteY2" fmla="*/ 131278 h 2187425"/>
                  <a:gd name="connsiteX3" fmla="*/ 1097443 w 2089477"/>
                  <a:gd name="connsiteY3" fmla="*/ 194 h 2187425"/>
                  <a:gd name="connsiteX4" fmla="*/ 2056595 w 2089477"/>
                  <a:gd name="connsiteY4" fmla="*/ 641240 h 2187425"/>
                  <a:gd name="connsiteX5" fmla="*/ 1418291 w 2089477"/>
                  <a:gd name="connsiteY5" fmla="*/ 1844978 h 2187425"/>
                  <a:gd name="connsiteX6" fmla="*/ 1337234 w 2089477"/>
                  <a:gd name="connsiteY6" fmla="*/ 2180973 h 2187425"/>
                  <a:gd name="connsiteX7" fmla="*/ 711709 w 2089477"/>
                  <a:gd name="connsiteY7" fmla="*/ 2187078 h 2187425"/>
                  <a:gd name="connsiteX8" fmla="*/ 746878 w 2089477"/>
                  <a:gd name="connsiteY8" fmla="*/ 1640357 h 2187425"/>
                  <a:gd name="connsiteX9" fmla="*/ 1248839 w 2089477"/>
                  <a:gd name="connsiteY9" fmla="*/ 713169 h 2187425"/>
                  <a:gd name="connsiteX10" fmla="*/ 759667 w 2089477"/>
                  <a:gd name="connsiteY10" fmla="*/ 770717 h 2187425"/>
                  <a:gd name="connsiteX11" fmla="*/ 652152 w 2089477"/>
                  <a:gd name="connsiteY11" fmla="*/ 1146095 h 2187425"/>
                  <a:gd name="connsiteX12" fmla="*/ 320016 w 2089477"/>
                  <a:gd name="connsiteY12" fmla="*/ 1105091 h 2187425"/>
                  <a:gd name="connsiteX13" fmla="*/ 180 w 2089477"/>
                  <a:gd name="connsiteY13" fmla="*/ 1057938 h 2187425"/>
                  <a:gd name="connsiteX0" fmla="*/ 180 w 2089477"/>
                  <a:gd name="connsiteY0" fmla="*/ 1057938 h 2187425"/>
                  <a:gd name="connsiteX1" fmla="*/ 235575 w 2089477"/>
                  <a:gd name="connsiteY1" fmla="*/ 395715 h 2187425"/>
                  <a:gd name="connsiteX2" fmla="*/ 564637 w 2089477"/>
                  <a:gd name="connsiteY2" fmla="*/ 131278 h 2187425"/>
                  <a:gd name="connsiteX3" fmla="*/ 1097443 w 2089477"/>
                  <a:gd name="connsiteY3" fmla="*/ 194 h 2187425"/>
                  <a:gd name="connsiteX4" fmla="*/ 2056595 w 2089477"/>
                  <a:gd name="connsiteY4" fmla="*/ 641240 h 2187425"/>
                  <a:gd name="connsiteX5" fmla="*/ 1418291 w 2089477"/>
                  <a:gd name="connsiteY5" fmla="*/ 1844978 h 2187425"/>
                  <a:gd name="connsiteX6" fmla="*/ 1337234 w 2089477"/>
                  <a:gd name="connsiteY6" fmla="*/ 2180973 h 2187425"/>
                  <a:gd name="connsiteX7" fmla="*/ 711709 w 2089477"/>
                  <a:gd name="connsiteY7" fmla="*/ 2187078 h 2187425"/>
                  <a:gd name="connsiteX8" fmla="*/ 746878 w 2089477"/>
                  <a:gd name="connsiteY8" fmla="*/ 1640357 h 2187425"/>
                  <a:gd name="connsiteX9" fmla="*/ 1248839 w 2089477"/>
                  <a:gd name="connsiteY9" fmla="*/ 713169 h 2187425"/>
                  <a:gd name="connsiteX10" fmla="*/ 759667 w 2089477"/>
                  <a:gd name="connsiteY10" fmla="*/ 770717 h 2187425"/>
                  <a:gd name="connsiteX11" fmla="*/ 652152 w 2089477"/>
                  <a:gd name="connsiteY11" fmla="*/ 1146095 h 2187425"/>
                  <a:gd name="connsiteX12" fmla="*/ 320016 w 2089477"/>
                  <a:gd name="connsiteY12" fmla="*/ 1105091 h 2187425"/>
                  <a:gd name="connsiteX13" fmla="*/ 180 w 2089477"/>
                  <a:gd name="connsiteY13" fmla="*/ 1057938 h 218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89477" h="2187425">
                    <a:moveTo>
                      <a:pt x="180" y="1057938"/>
                    </a:moveTo>
                    <a:cubicBezTo>
                      <a:pt x="-3260" y="1043377"/>
                      <a:pt x="41601" y="614747"/>
                      <a:pt x="235575" y="395715"/>
                    </a:cubicBezTo>
                    <a:cubicBezTo>
                      <a:pt x="333909" y="267339"/>
                      <a:pt x="463250" y="195079"/>
                      <a:pt x="564637" y="131278"/>
                    </a:cubicBezTo>
                    <a:cubicBezTo>
                      <a:pt x="636170" y="90935"/>
                      <a:pt x="845586" y="-4870"/>
                      <a:pt x="1097443" y="194"/>
                    </a:cubicBezTo>
                    <a:cubicBezTo>
                      <a:pt x="1349300" y="5258"/>
                      <a:pt x="1892637" y="131658"/>
                      <a:pt x="2056595" y="641240"/>
                    </a:cubicBezTo>
                    <a:cubicBezTo>
                      <a:pt x="2243286" y="1453329"/>
                      <a:pt x="1581347" y="1698127"/>
                      <a:pt x="1418291" y="1844978"/>
                    </a:cubicBezTo>
                    <a:cubicBezTo>
                      <a:pt x="1328771" y="1940675"/>
                      <a:pt x="1339899" y="2181506"/>
                      <a:pt x="1337234" y="2180973"/>
                    </a:cubicBezTo>
                    <a:cubicBezTo>
                      <a:pt x="1334569" y="2180440"/>
                      <a:pt x="943851" y="2189258"/>
                      <a:pt x="711709" y="2187078"/>
                    </a:cubicBezTo>
                    <a:cubicBezTo>
                      <a:pt x="719358" y="1983474"/>
                      <a:pt x="691993" y="1886008"/>
                      <a:pt x="746878" y="1640357"/>
                    </a:cubicBezTo>
                    <a:cubicBezTo>
                      <a:pt x="846524" y="1279607"/>
                      <a:pt x="1560554" y="1117665"/>
                      <a:pt x="1248839" y="713169"/>
                    </a:cubicBezTo>
                    <a:cubicBezTo>
                      <a:pt x="1100029" y="513296"/>
                      <a:pt x="800901" y="680168"/>
                      <a:pt x="759667" y="770717"/>
                    </a:cubicBezTo>
                    <a:cubicBezTo>
                      <a:pt x="660219" y="932392"/>
                      <a:pt x="672141" y="1066387"/>
                      <a:pt x="652152" y="1146095"/>
                    </a:cubicBezTo>
                    <a:lnTo>
                      <a:pt x="320016" y="1105091"/>
                    </a:lnTo>
                    <a:cubicBezTo>
                      <a:pt x="228018" y="1090201"/>
                      <a:pt x="3620" y="1072499"/>
                      <a:pt x="180" y="105793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2">
                      <a:lumMod val="52000"/>
                    </a:schemeClr>
                  </a:gs>
                  <a:gs pos="0">
                    <a:schemeClr val="bg2">
                      <a:lumMod val="3700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3313805" y="3987800"/>
                <a:ext cx="623026" cy="584200"/>
              </a:xfrm>
              <a:prstGeom prst="rect">
                <a:avLst/>
              </a:prstGeom>
              <a:gradFill>
                <a:gsLst>
                  <a:gs pos="100000">
                    <a:schemeClr val="bg2">
                      <a:lumMod val="39000"/>
                    </a:schemeClr>
                  </a:gs>
                  <a:gs pos="0">
                    <a:schemeClr val="bg2">
                      <a:lumMod val="3700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2514600" y="1143000"/>
              <a:ext cx="2513730" cy="3505199"/>
              <a:chOff x="2590800" y="1676400"/>
              <a:chExt cx="2088754" cy="2895599"/>
            </a:xfrm>
          </p:grpSpPr>
          <p:sp>
            <p:nvSpPr>
              <p:cNvPr id="14" name="Oval 1"/>
              <p:cNvSpPr/>
              <p:nvPr/>
            </p:nvSpPr>
            <p:spPr>
              <a:xfrm>
                <a:off x="2590800" y="1676400"/>
                <a:ext cx="2088754" cy="2188704"/>
              </a:xfrm>
              <a:custGeom>
                <a:avLst/>
                <a:gdLst>
                  <a:gd name="connsiteX0" fmla="*/ 0 w 2327689"/>
                  <a:gd name="connsiteY0" fmla="*/ 1314194 h 2628387"/>
                  <a:gd name="connsiteX1" fmla="*/ 1163845 w 2327689"/>
                  <a:gd name="connsiteY1" fmla="*/ 0 h 2628387"/>
                  <a:gd name="connsiteX2" fmla="*/ 2327690 w 2327689"/>
                  <a:gd name="connsiteY2" fmla="*/ 1314194 h 2628387"/>
                  <a:gd name="connsiteX3" fmla="*/ 1163845 w 2327689"/>
                  <a:gd name="connsiteY3" fmla="*/ 2628388 h 2628387"/>
                  <a:gd name="connsiteX4" fmla="*/ 0 w 2327689"/>
                  <a:gd name="connsiteY4" fmla="*/ 1314194 h 2628387"/>
                  <a:gd name="connsiteX0" fmla="*/ 0 w 2327690"/>
                  <a:gd name="connsiteY0" fmla="*/ 1314909 h 2629103"/>
                  <a:gd name="connsiteX1" fmla="*/ 1163845 w 2327690"/>
                  <a:gd name="connsiteY1" fmla="*/ 715 h 2629103"/>
                  <a:gd name="connsiteX2" fmla="*/ 2327690 w 2327690"/>
                  <a:gd name="connsiteY2" fmla="*/ 1314909 h 2629103"/>
                  <a:gd name="connsiteX3" fmla="*/ 1163845 w 2327690"/>
                  <a:gd name="connsiteY3" fmla="*/ 2629103 h 2629103"/>
                  <a:gd name="connsiteX4" fmla="*/ 0 w 2327690"/>
                  <a:gd name="connsiteY4" fmla="*/ 1314909 h 2629103"/>
                  <a:gd name="connsiteX0" fmla="*/ 0 w 2327690"/>
                  <a:gd name="connsiteY0" fmla="*/ 1317752 h 2631946"/>
                  <a:gd name="connsiteX1" fmla="*/ 1163845 w 2327690"/>
                  <a:gd name="connsiteY1" fmla="*/ 3558 h 2631946"/>
                  <a:gd name="connsiteX2" fmla="*/ 2327690 w 2327690"/>
                  <a:gd name="connsiteY2" fmla="*/ 1317752 h 2631946"/>
                  <a:gd name="connsiteX3" fmla="*/ 1163845 w 2327690"/>
                  <a:gd name="connsiteY3" fmla="*/ 2631946 h 2631946"/>
                  <a:gd name="connsiteX4" fmla="*/ 0 w 2327690"/>
                  <a:gd name="connsiteY4" fmla="*/ 1317752 h 2631946"/>
                  <a:gd name="connsiteX0" fmla="*/ 0 w 2327690"/>
                  <a:gd name="connsiteY0" fmla="*/ 1314910 h 2629104"/>
                  <a:gd name="connsiteX1" fmla="*/ 1163845 w 2327690"/>
                  <a:gd name="connsiteY1" fmla="*/ 716 h 2629104"/>
                  <a:gd name="connsiteX2" fmla="*/ 2327690 w 2327690"/>
                  <a:gd name="connsiteY2" fmla="*/ 1314910 h 2629104"/>
                  <a:gd name="connsiteX3" fmla="*/ 1163845 w 2327690"/>
                  <a:gd name="connsiteY3" fmla="*/ 2629104 h 2629104"/>
                  <a:gd name="connsiteX4" fmla="*/ 0 w 2327690"/>
                  <a:gd name="connsiteY4" fmla="*/ 1314910 h 2629104"/>
                  <a:gd name="connsiteX0" fmla="*/ 0 w 2298987"/>
                  <a:gd name="connsiteY0" fmla="*/ 1314225 h 2628447"/>
                  <a:gd name="connsiteX1" fmla="*/ 1163845 w 2298987"/>
                  <a:gd name="connsiteY1" fmla="*/ 31 h 2628447"/>
                  <a:gd name="connsiteX2" fmla="*/ 2298987 w 2298987"/>
                  <a:gd name="connsiteY2" fmla="*/ 1285522 h 2628447"/>
                  <a:gd name="connsiteX3" fmla="*/ 1163845 w 2298987"/>
                  <a:gd name="connsiteY3" fmla="*/ 2628419 h 2628447"/>
                  <a:gd name="connsiteX4" fmla="*/ 0 w 2298987"/>
                  <a:gd name="connsiteY4" fmla="*/ 1314225 h 2628447"/>
                  <a:gd name="connsiteX0" fmla="*/ 0 w 2356393"/>
                  <a:gd name="connsiteY0" fmla="*/ 1314244 h 2628485"/>
                  <a:gd name="connsiteX1" fmla="*/ 1163845 w 2356393"/>
                  <a:gd name="connsiteY1" fmla="*/ 50 h 2628485"/>
                  <a:gd name="connsiteX2" fmla="*/ 2356393 w 2356393"/>
                  <a:gd name="connsiteY2" fmla="*/ 1277340 h 2628485"/>
                  <a:gd name="connsiteX3" fmla="*/ 1163845 w 2356393"/>
                  <a:gd name="connsiteY3" fmla="*/ 2628438 h 2628485"/>
                  <a:gd name="connsiteX4" fmla="*/ 0 w 2356393"/>
                  <a:gd name="connsiteY4" fmla="*/ 1314244 h 2628485"/>
                  <a:gd name="connsiteX0" fmla="*/ 0 w 2356393"/>
                  <a:gd name="connsiteY0" fmla="*/ 1314266 h 2628507"/>
                  <a:gd name="connsiteX1" fmla="*/ 1163845 w 2356393"/>
                  <a:gd name="connsiteY1" fmla="*/ 72 h 2628507"/>
                  <a:gd name="connsiteX2" fmla="*/ 2356393 w 2356393"/>
                  <a:gd name="connsiteY2" fmla="*/ 1277362 h 2628507"/>
                  <a:gd name="connsiteX3" fmla="*/ 1163845 w 2356393"/>
                  <a:gd name="connsiteY3" fmla="*/ 2628460 h 2628507"/>
                  <a:gd name="connsiteX4" fmla="*/ 0 w 2356393"/>
                  <a:gd name="connsiteY4" fmla="*/ 1314266 h 2628507"/>
                  <a:gd name="connsiteX0" fmla="*/ 252 w 2356645"/>
                  <a:gd name="connsiteY0" fmla="*/ 1314266 h 2628625"/>
                  <a:gd name="connsiteX1" fmla="*/ 1164097 w 2356645"/>
                  <a:gd name="connsiteY1" fmla="*/ 72 h 2628625"/>
                  <a:gd name="connsiteX2" fmla="*/ 2356645 w 2356645"/>
                  <a:gd name="connsiteY2" fmla="*/ 1277362 h 2628625"/>
                  <a:gd name="connsiteX3" fmla="*/ 1164097 w 2356645"/>
                  <a:gd name="connsiteY3" fmla="*/ 2628460 h 2628625"/>
                  <a:gd name="connsiteX4" fmla="*/ 252 w 2356645"/>
                  <a:gd name="connsiteY4" fmla="*/ 1314266 h 2628625"/>
                  <a:gd name="connsiteX0" fmla="*/ 45100 w 2401493"/>
                  <a:gd name="connsiteY0" fmla="*/ 1354488 h 2668711"/>
                  <a:gd name="connsiteX1" fmla="*/ 332132 w 2401493"/>
                  <a:gd name="connsiteY1" fmla="*/ 413435 h 2668711"/>
                  <a:gd name="connsiteX2" fmla="*/ 1208945 w 2401493"/>
                  <a:gd name="connsiteY2" fmla="*/ 40294 h 2668711"/>
                  <a:gd name="connsiteX3" fmla="*/ 2401493 w 2401493"/>
                  <a:gd name="connsiteY3" fmla="*/ 1317584 h 2668711"/>
                  <a:gd name="connsiteX4" fmla="*/ 1208945 w 2401493"/>
                  <a:gd name="connsiteY4" fmla="*/ 2668682 h 2668711"/>
                  <a:gd name="connsiteX5" fmla="*/ 45100 w 2401493"/>
                  <a:gd name="connsiteY5" fmla="*/ 1354488 h 2668711"/>
                  <a:gd name="connsiteX0" fmla="*/ 45100 w 2401493"/>
                  <a:gd name="connsiteY0" fmla="*/ 1349001 h 2663224"/>
                  <a:gd name="connsiteX1" fmla="*/ 332132 w 2401493"/>
                  <a:gd name="connsiteY1" fmla="*/ 407948 h 2663224"/>
                  <a:gd name="connsiteX2" fmla="*/ 1208945 w 2401493"/>
                  <a:gd name="connsiteY2" fmla="*/ 34807 h 2663224"/>
                  <a:gd name="connsiteX3" fmla="*/ 2401493 w 2401493"/>
                  <a:gd name="connsiteY3" fmla="*/ 1312097 h 2663224"/>
                  <a:gd name="connsiteX4" fmla="*/ 1208945 w 2401493"/>
                  <a:gd name="connsiteY4" fmla="*/ 2663195 h 2663224"/>
                  <a:gd name="connsiteX5" fmla="*/ 45100 w 2401493"/>
                  <a:gd name="connsiteY5" fmla="*/ 1349001 h 2663224"/>
                  <a:gd name="connsiteX0" fmla="*/ 45100 w 2401493"/>
                  <a:gd name="connsiteY0" fmla="*/ 1316271 h 2630494"/>
                  <a:gd name="connsiteX1" fmla="*/ 332132 w 2401493"/>
                  <a:gd name="connsiteY1" fmla="*/ 375218 h 2630494"/>
                  <a:gd name="connsiteX2" fmla="*/ 1208945 w 2401493"/>
                  <a:gd name="connsiteY2" fmla="*/ 2077 h 2630494"/>
                  <a:gd name="connsiteX3" fmla="*/ 2401493 w 2401493"/>
                  <a:gd name="connsiteY3" fmla="*/ 1279367 h 2630494"/>
                  <a:gd name="connsiteX4" fmla="*/ 1208945 w 2401493"/>
                  <a:gd name="connsiteY4" fmla="*/ 2630465 h 2630494"/>
                  <a:gd name="connsiteX5" fmla="*/ 45100 w 2401493"/>
                  <a:gd name="connsiteY5" fmla="*/ 1316271 h 2630494"/>
                  <a:gd name="connsiteX0" fmla="*/ 50539 w 2365928"/>
                  <a:gd name="connsiteY0" fmla="*/ 1037441 h 2632207"/>
                  <a:gd name="connsiteX1" fmla="*/ 296567 w 2365928"/>
                  <a:gd name="connsiteY1" fmla="*/ 375218 h 2632207"/>
                  <a:gd name="connsiteX2" fmla="*/ 1173380 w 2365928"/>
                  <a:gd name="connsiteY2" fmla="*/ 2077 h 2632207"/>
                  <a:gd name="connsiteX3" fmla="*/ 2365928 w 2365928"/>
                  <a:gd name="connsiteY3" fmla="*/ 1279367 h 2632207"/>
                  <a:gd name="connsiteX4" fmla="*/ 1173380 w 2365928"/>
                  <a:gd name="connsiteY4" fmla="*/ 2630465 h 2632207"/>
                  <a:gd name="connsiteX5" fmla="*/ 50539 w 2365928"/>
                  <a:gd name="connsiteY5" fmla="*/ 1037441 h 2632207"/>
                  <a:gd name="connsiteX0" fmla="*/ 653 w 2316042"/>
                  <a:gd name="connsiteY0" fmla="*/ 1037441 h 2632207"/>
                  <a:gd name="connsiteX1" fmla="*/ 246681 w 2316042"/>
                  <a:gd name="connsiteY1" fmla="*/ 375218 h 2632207"/>
                  <a:gd name="connsiteX2" fmla="*/ 1123494 w 2316042"/>
                  <a:gd name="connsiteY2" fmla="*/ 2077 h 2632207"/>
                  <a:gd name="connsiteX3" fmla="*/ 2316042 w 2316042"/>
                  <a:gd name="connsiteY3" fmla="*/ 1279367 h 2632207"/>
                  <a:gd name="connsiteX4" fmla="*/ 1123494 w 2316042"/>
                  <a:gd name="connsiteY4" fmla="*/ 2630465 h 2632207"/>
                  <a:gd name="connsiteX5" fmla="*/ 653 w 2316042"/>
                  <a:gd name="connsiteY5" fmla="*/ 1037441 h 2632207"/>
                  <a:gd name="connsiteX0" fmla="*/ 1592 w 2316981"/>
                  <a:gd name="connsiteY0" fmla="*/ 1037441 h 2630987"/>
                  <a:gd name="connsiteX1" fmla="*/ 247620 w 2316981"/>
                  <a:gd name="connsiteY1" fmla="*/ 375218 h 2630987"/>
                  <a:gd name="connsiteX2" fmla="*/ 1124433 w 2316981"/>
                  <a:gd name="connsiteY2" fmla="*/ 2077 h 2630987"/>
                  <a:gd name="connsiteX3" fmla="*/ 2316981 w 2316981"/>
                  <a:gd name="connsiteY3" fmla="*/ 1279367 h 2630987"/>
                  <a:gd name="connsiteX4" fmla="*/ 1124433 w 2316981"/>
                  <a:gd name="connsiteY4" fmla="*/ 2630465 h 2630987"/>
                  <a:gd name="connsiteX5" fmla="*/ 325528 w 2316981"/>
                  <a:gd name="connsiteY5" fmla="*/ 1150202 h 2630987"/>
                  <a:gd name="connsiteX6" fmla="*/ 1592 w 2316981"/>
                  <a:gd name="connsiteY6" fmla="*/ 1037441 h 2630987"/>
                  <a:gd name="connsiteX0" fmla="*/ 1592 w 2316981"/>
                  <a:gd name="connsiteY0" fmla="*/ 1037441 h 2630987"/>
                  <a:gd name="connsiteX1" fmla="*/ 247620 w 2316981"/>
                  <a:gd name="connsiteY1" fmla="*/ 375218 h 2630987"/>
                  <a:gd name="connsiteX2" fmla="*/ 1124433 w 2316981"/>
                  <a:gd name="connsiteY2" fmla="*/ 2077 h 2630987"/>
                  <a:gd name="connsiteX3" fmla="*/ 2316981 w 2316981"/>
                  <a:gd name="connsiteY3" fmla="*/ 1279367 h 2630987"/>
                  <a:gd name="connsiteX4" fmla="*/ 1124433 w 2316981"/>
                  <a:gd name="connsiteY4" fmla="*/ 2630465 h 2630987"/>
                  <a:gd name="connsiteX5" fmla="*/ 325528 w 2316981"/>
                  <a:gd name="connsiteY5" fmla="*/ 1150202 h 2630987"/>
                  <a:gd name="connsiteX6" fmla="*/ 1592 w 2316981"/>
                  <a:gd name="connsiteY6" fmla="*/ 1037441 h 2630987"/>
                  <a:gd name="connsiteX0" fmla="*/ 1592 w 2316981"/>
                  <a:gd name="connsiteY0" fmla="*/ 1037441 h 2630987"/>
                  <a:gd name="connsiteX1" fmla="*/ 247620 w 2316981"/>
                  <a:gd name="connsiteY1" fmla="*/ 375218 h 2630987"/>
                  <a:gd name="connsiteX2" fmla="*/ 1124433 w 2316981"/>
                  <a:gd name="connsiteY2" fmla="*/ 2077 h 2630987"/>
                  <a:gd name="connsiteX3" fmla="*/ 2316981 w 2316981"/>
                  <a:gd name="connsiteY3" fmla="*/ 1279367 h 2630987"/>
                  <a:gd name="connsiteX4" fmla="*/ 1124433 w 2316981"/>
                  <a:gd name="connsiteY4" fmla="*/ 2630465 h 2630987"/>
                  <a:gd name="connsiteX5" fmla="*/ 325528 w 2316981"/>
                  <a:gd name="connsiteY5" fmla="*/ 1150202 h 2630987"/>
                  <a:gd name="connsiteX6" fmla="*/ 1592 w 2316981"/>
                  <a:gd name="connsiteY6" fmla="*/ 1037441 h 2630987"/>
                  <a:gd name="connsiteX0" fmla="*/ 1455 w 2316844"/>
                  <a:gd name="connsiteY0" fmla="*/ 1037441 h 2631618"/>
                  <a:gd name="connsiteX1" fmla="*/ 247483 w 2316844"/>
                  <a:gd name="connsiteY1" fmla="*/ 375218 h 2631618"/>
                  <a:gd name="connsiteX2" fmla="*/ 1124296 w 2316844"/>
                  <a:gd name="connsiteY2" fmla="*/ 2077 h 2631618"/>
                  <a:gd name="connsiteX3" fmla="*/ 2316844 w 2316844"/>
                  <a:gd name="connsiteY3" fmla="*/ 1279367 h 2631618"/>
                  <a:gd name="connsiteX4" fmla="*/ 1124296 w 2316844"/>
                  <a:gd name="connsiteY4" fmla="*/ 2630465 h 2631618"/>
                  <a:gd name="connsiteX5" fmla="*/ 321291 w 2316844"/>
                  <a:gd name="connsiteY5" fmla="*/ 1084594 h 2631618"/>
                  <a:gd name="connsiteX6" fmla="*/ 1455 w 2316844"/>
                  <a:gd name="connsiteY6" fmla="*/ 1037441 h 2631618"/>
                  <a:gd name="connsiteX0" fmla="*/ 1455 w 2316844"/>
                  <a:gd name="connsiteY0" fmla="*/ 1037441 h 2631618"/>
                  <a:gd name="connsiteX1" fmla="*/ 247483 w 2316844"/>
                  <a:gd name="connsiteY1" fmla="*/ 375218 h 2631618"/>
                  <a:gd name="connsiteX2" fmla="*/ 1124296 w 2316844"/>
                  <a:gd name="connsiteY2" fmla="*/ 2077 h 2631618"/>
                  <a:gd name="connsiteX3" fmla="*/ 2316844 w 2316844"/>
                  <a:gd name="connsiteY3" fmla="*/ 1279367 h 2631618"/>
                  <a:gd name="connsiteX4" fmla="*/ 1124296 w 2316844"/>
                  <a:gd name="connsiteY4" fmla="*/ 2630465 h 2631618"/>
                  <a:gd name="connsiteX5" fmla="*/ 321291 w 2316844"/>
                  <a:gd name="connsiteY5" fmla="*/ 1084594 h 2631618"/>
                  <a:gd name="connsiteX6" fmla="*/ 1455 w 2316844"/>
                  <a:gd name="connsiteY6" fmla="*/ 1037441 h 2631618"/>
                  <a:gd name="connsiteX0" fmla="*/ 207 w 2315596"/>
                  <a:gd name="connsiteY0" fmla="*/ 1037441 h 2631618"/>
                  <a:gd name="connsiteX1" fmla="*/ 246235 w 2315596"/>
                  <a:gd name="connsiteY1" fmla="*/ 375218 h 2631618"/>
                  <a:gd name="connsiteX2" fmla="*/ 1123048 w 2315596"/>
                  <a:gd name="connsiteY2" fmla="*/ 2077 h 2631618"/>
                  <a:gd name="connsiteX3" fmla="*/ 2315596 w 2315596"/>
                  <a:gd name="connsiteY3" fmla="*/ 1279367 h 2631618"/>
                  <a:gd name="connsiteX4" fmla="*/ 1123048 w 2315596"/>
                  <a:gd name="connsiteY4" fmla="*/ 2630465 h 2631618"/>
                  <a:gd name="connsiteX5" fmla="*/ 320043 w 2315596"/>
                  <a:gd name="connsiteY5" fmla="*/ 1084594 h 2631618"/>
                  <a:gd name="connsiteX6" fmla="*/ 207 w 2315596"/>
                  <a:gd name="connsiteY6" fmla="*/ 1037441 h 2631618"/>
                  <a:gd name="connsiteX0" fmla="*/ 207 w 2315596"/>
                  <a:gd name="connsiteY0" fmla="*/ 1037441 h 2631197"/>
                  <a:gd name="connsiteX1" fmla="*/ 246235 w 2315596"/>
                  <a:gd name="connsiteY1" fmla="*/ 375218 h 2631197"/>
                  <a:gd name="connsiteX2" fmla="*/ 1123048 w 2315596"/>
                  <a:gd name="connsiteY2" fmla="*/ 2077 h 2631197"/>
                  <a:gd name="connsiteX3" fmla="*/ 2315596 w 2315596"/>
                  <a:gd name="connsiteY3" fmla="*/ 1279367 h 2631197"/>
                  <a:gd name="connsiteX4" fmla="*/ 1123048 w 2315596"/>
                  <a:gd name="connsiteY4" fmla="*/ 2630465 h 2631197"/>
                  <a:gd name="connsiteX5" fmla="*/ 652179 w 2315596"/>
                  <a:gd name="connsiteY5" fmla="*/ 1125598 h 2631197"/>
                  <a:gd name="connsiteX6" fmla="*/ 320043 w 2315596"/>
                  <a:gd name="connsiteY6" fmla="*/ 1084594 h 2631197"/>
                  <a:gd name="connsiteX7" fmla="*/ 207 w 2315596"/>
                  <a:gd name="connsiteY7" fmla="*/ 1037441 h 2631197"/>
                  <a:gd name="connsiteX0" fmla="*/ 207 w 2315596"/>
                  <a:gd name="connsiteY0" fmla="*/ 1037441 h 2631197"/>
                  <a:gd name="connsiteX1" fmla="*/ 246235 w 2315596"/>
                  <a:gd name="connsiteY1" fmla="*/ 375218 h 2631197"/>
                  <a:gd name="connsiteX2" fmla="*/ 1123048 w 2315596"/>
                  <a:gd name="connsiteY2" fmla="*/ 2077 h 2631197"/>
                  <a:gd name="connsiteX3" fmla="*/ 2315596 w 2315596"/>
                  <a:gd name="connsiteY3" fmla="*/ 1279367 h 2631197"/>
                  <a:gd name="connsiteX4" fmla="*/ 1123048 w 2315596"/>
                  <a:gd name="connsiteY4" fmla="*/ 2630465 h 2631197"/>
                  <a:gd name="connsiteX5" fmla="*/ 652179 w 2315596"/>
                  <a:gd name="connsiteY5" fmla="*/ 1125598 h 2631197"/>
                  <a:gd name="connsiteX6" fmla="*/ 320043 w 2315596"/>
                  <a:gd name="connsiteY6" fmla="*/ 1084594 h 2631197"/>
                  <a:gd name="connsiteX7" fmla="*/ 207 w 2315596"/>
                  <a:gd name="connsiteY7" fmla="*/ 1037441 h 2631197"/>
                  <a:gd name="connsiteX0" fmla="*/ 207 w 2315596"/>
                  <a:gd name="connsiteY0" fmla="*/ 1037441 h 2631197"/>
                  <a:gd name="connsiteX1" fmla="*/ 246235 w 2315596"/>
                  <a:gd name="connsiteY1" fmla="*/ 375218 h 2631197"/>
                  <a:gd name="connsiteX2" fmla="*/ 1123048 w 2315596"/>
                  <a:gd name="connsiteY2" fmla="*/ 2077 h 2631197"/>
                  <a:gd name="connsiteX3" fmla="*/ 2315596 w 2315596"/>
                  <a:gd name="connsiteY3" fmla="*/ 1279367 h 2631197"/>
                  <a:gd name="connsiteX4" fmla="*/ 1123048 w 2315596"/>
                  <a:gd name="connsiteY4" fmla="*/ 2630465 h 2631197"/>
                  <a:gd name="connsiteX5" fmla="*/ 652179 w 2315596"/>
                  <a:gd name="connsiteY5" fmla="*/ 1125598 h 2631197"/>
                  <a:gd name="connsiteX6" fmla="*/ 320043 w 2315596"/>
                  <a:gd name="connsiteY6" fmla="*/ 1084594 h 2631197"/>
                  <a:gd name="connsiteX7" fmla="*/ 207 w 2315596"/>
                  <a:gd name="connsiteY7" fmla="*/ 1037441 h 2631197"/>
                  <a:gd name="connsiteX0" fmla="*/ 207 w 2315596"/>
                  <a:gd name="connsiteY0" fmla="*/ 1037441 h 2631197"/>
                  <a:gd name="connsiteX1" fmla="*/ 246235 w 2315596"/>
                  <a:gd name="connsiteY1" fmla="*/ 375218 h 2631197"/>
                  <a:gd name="connsiteX2" fmla="*/ 1123048 w 2315596"/>
                  <a:gd name="connsiteY2" fmla="*/ 2077 h 2631197"/>
                  <a:gd name="connsiteX3" fmla="*/ 2315596 w 2315596"/>
                  <a:gd name="connsiteY3" fmla="*/ 1279367 h 2631197"/>
                  <a:gd name="connsiteX4" fmla="*/ 1123048 w 2315596"/>
                  <a:gd name="connsiteY4" fmla="*/ 2630465 h 2631197"/>
                  <a:gd name="connsiteX5" fmla="*/ 652179 w 2315596"/>
                  <a:gd name="connsiteY5" fmla="*/ 1125598 h 2631197"/>
                  <a:gd name="connsiteX6" fmla="*/ 320043 w 2315596"/>
                  <a:gd name="connsiteY6" fmla="*/ 1084594 h 2631197"/>
                  <a:gd name="connsiteX7" fmla="*/ 207 w 2315596"/>
                  <a:gd name="connsiteY7" fmla="*/ 1037441 h 2631197"/>
                  <a:gd name="connsiteX0" fmla="*/ 207 w 2315596"/>
                  <a:gd name="connsiteY0" fmla="*/ 1037441 h 2631197"/>
                  <a:gd name="connsiteX1" fmla="*/ 246235 w 2315596"/>
                  <a:gd name="connsiteY1" fmla="*/ 375218 h 2631197"/>
                  <a:gd name="connsiteX2" fmla="*/ 1123048 w 2315596"/>
                  <a:gd name="connsiteY2" fmla="*/ 2077 h 2631197"/>
                  <a:gd name="connsiteX3" fmla="*/ 2315596 w 2315596"/>
                  <a:gd name="connsiteY3" fmla="*/ 1279367 h 2631197"/>
                  <a:gd name="connsiteX4" fmla="*/ 1123048 w 2315596"/>
                  <a:gd name="connsiteY4" fmla="*/ 2630465 h 2631197"/>
                  <a:gd name="connsiteX5" fmla="*/ 652179 w 2315596"/>
                  <a:gd name="connsiteY5" fmla="*/ 1125598 h 2631197"/>
                  <a:gd name="connsiteX6" fmla="*/ 320043 w 2315596"/>
                  <a:gd name="connsiteY6" fmla="*/ 1084594 h 2631197"/>
                  <a:gd name="connsiteX7" fmla="*/ 207 w 2315596"/>
                  <a:gd name="connsiteY7" fmla="*/ 1037441 h 2631197"/>
                  <a:gd name="connsiteX0" fmla="*/ 207 w 2315596"/>
                  <a:gd name="connsiteY0" fmla="*/ 1037441 h 2631197"/>
                  <a:gd name="connsiteX1" fmla="*/ 246235 w 2315596"/>
                  <a:gd name="connsiteY1" fmla="*/ 375218 h 2631197"/>
                  <a:gd name="connsiteX2" fmla="*/ 1123048 w 2315596"/>
                  <a:gd name="connsiteY2" fmla="*/ 2077 h 2631197"/>
                  <a:gd name="connsiteX3" fmla="*/ 2315596 w 2315596"/>
                  <a:gd name="connsiteY3" fmla="*/ 1279367 h 2631197"/>
                  <a:gd name="connsiteX4" fmla="*/ 1123048 w 2315596"/>
                  <a:gd name="connsiteY4" fmla="*/ 2630465 h 2631197"/>
                  <a:gd name="connsiteX5" fmla="*/ 652179 w 2315596"/>
                  <a:gd name="connsiteY5" fmla="*/ 1125598 h 2631197"/>
                  <a:gd name="connsiteX6" fmla="*/ 320043 w 2315596"/>
                  <a:gd name="connsiteY6" fmla="*/ 1084594 h 2631197"/>
                  <a:gd name="connsiteX7" fmla="*/ 207 w 2315596"/>
                  <a:gd name="connsiteY7" fmla="*/ 1037441 h 2631197"/>
                  <a:gd name="connsiteX0" fmla="*/ 207 w 2315596"/>
                  <a:gd name="connsiteY0" fmla="*/ 1037441 h 2640084"/>
                  <a:gd name="connsiteX1" fmla="*/ 246235 w 2315596"/>
                  <a:gd name="connsiteY1" fmla="*/ 375218 h 2640084"/>
                  <a:gd name="connsiteX2" fmla="*/ 1123048 w 2315596"/>
                  <a:gd name="connsiteY2" fmla="*/ 2077 h 2640084"/>
                  <a:gd name="connsiteX3" fmla="*/ 2315596 w 2315596"/>
                  <a:gd name="connsiteY3" fmla="*/ 1279367 h 2640084"/>
                  <a:gd name="connsiteX4" fmla="*/ 1123048 w 2315596"/>
                  <a:gd name="connsiteY4" fmla="*/ 2630465 h 2640084"/>
                  <a:gd name="connsiteX5" fmla="*/ 1175330 w 2315596"/>
                  <a:gd name="connsiteY5" fmla="*/ 667094 h 2640084"/>
                  <a:gd name="connsiteX6" fmla="*/ 652179 w 2315596"/>
                  <a:gd name="connsiteY6" fmla="*/ 1125598 h 2640084"/>
                  <a:gd name="connsiteX7" fmla="*/ 320043 w 2315596"/>
                  <a:gd name="connsiteY7" fmla="*/ 1084594 h 2640084"/>
                  <a:gd name="connsiteX8" fmla="*/ 207 w 2315596"/>
                  <a:gd name="connsiteY8" fmla="*/ 1037441 h 2640084"/>
                  <a:gd name="connsiteX0" fmla="*/ 207 w 2315596"/>
                  <a:gd name="connsiteY0" fmla="*/ 1037441 h 2640084"/>
                  <a:gd name="connsiteX1" fmla="*/ 246235 w 2315596"/>
                  <a:gd name="connsiteY1" fmla="*/ 375218 h 2640084"/>
                  <a:gd name="connsiteX2" fmla="*/ 1123048 w 2315596"/>
                  <a:gd name="connsiteY2" fmla="*/ 2077 h 2640084"/>
                  <a:gd name="connsiteX3" fmla="*/ 2315596 w 2315596"/>
                  <a:gd name="connsiteY3" fmla="*/ 1279367 h 2640084"/>
                  <a:gd name="connsiteX4" fmla="*/ 1123048 w 2315596"/>
                  <a:gd name="connsiteY4" fmla="*/ 2630465 h 2640084"/>
                  <a:gd name="connsiteX5" fmla="*/ 1175330 w 2315596"/>
                  <a:gd name="connsiteY5" fmla="*/ 667094 h 2640084"/>
                  <a:gd name="connsiteX6" fmla="*/ 652179 w 2315596"/>
                  <a:gd name="connsiteY6" fmla="*/ 1125598 h 2640084"/>
                  <a:gd name="connsiteX7" fmla="*/ 320043 w 2315596"/>
                  <a:gd name="connsiteY7" fmla="*/ 1084594 h 2640084"/>
                  <a:gd name="connsiteX8" fmla="*/ 207 w 2315596"/>
                  <a:gd name="connsiteY8" fmla="*/ 1037441 h 2640084"/>
                  <a:gd name="connsiteX0" fmla="*/ 207 w 2315596"/>
                  <a:gd name="connsiteY0" fmla="*/ 1037441 h 2640084"/>
                  <a:gd name="connsiteX1" fmla="*/ 246235 w 2315596"/>
                  <a:gd name="connsiteY1" fmla="*/ 375218 h 2640084"/>
                  <a:gd name="connsiteX2" fmla="*/ 1123048 w 2315596"/>
                  <a:gd name="connsiteY2" fmla="*/ 2077 h 2640084"/>
                  <a:gd name="connsiteX3" fmla="*/ 2315596 w 2315596"/>
                  <a:gd name="connsiteY3" fmla="*/ 1279367 h 2640084"/>
                  <a:gd name="connsiteX4" fmla="*/ 1123048 w 2315596"/>
                  <a:gd name="connsiteY4" fmla="*/ 2630465 h 2640084"/>
                  <a:gd name="connsiteX5" fmla="*/ 1175330 w 2315596"/>
                  <a:gd name="connsiteY5" fmla="*/ 667094 h 2640084"/>
                  <a:gd name="connsiteX6" fmla="*/ 652179 w 2315596"/>
                  <a:gd name="connsiteY6" fmla="*/ 1125598 h 2640084"/>
                  <a:gd name="connsiteX7" fmla="*/ 320043 w 2315596"/>
                  <a:gd name="connsiteY7" fmla="*/ 1084594 h 2640084"/>
                  <a:gd name="connsiteX8" fmla="*/ 207 w 2315596"/>
                  <a:gd name="connsiteY8" fmla="*/ 1037441 h 2640084"/>
                  <a:gd name="connsiteX0" fmla="*/ 207 w 2315596"/>
                  <a:gd name="connsiteY0" fmla="*/ 1037441 h 2639382"/>
                  <a:gd name="connsiteX1" fmla="*/ 246235 w 2315596"/>
                  <a:gd name="connsiteY1" fmla="*/ 375218 h 2639382"/>
                  <a:gd name="connsiteX2" fmla="*/ 1123048 w 2315596"/>
                  <a:gd name="connsiteY2" fmla="*/ 2077 h 2639382"/>
                  <a:gd name="connsiteX3" fmla="*/ 2315596 w 2315596"/>
                  <a:gd name="connsiteY3" fmla="*/ 1279367 h 2639382"/>
                  <a:gd name="connsiteX4" fmla="*/ 1123048 w 2315596"/>
                  <a:gd name="connsiteY4" fmla="*/ 2630465 h 2639382"/>
                  <a:gd name="connsiteX5" fmla="*/ 1248866 w 2315596"/>
                  <a:gd name="connsiteY5" fmla="*/ 692672 h 2639382"/>
                  <a:gd name="connsiteX6" fmla="*/ 652179 w 2315596"/>
                  <a:gd name="connsiteY6" fmla="*/ 1125598 h 2639382"/>
                  <a:gd name="connsiteX7" fmla="*/ 320043 w 2315596"/>
                  <a:gd name="connsiteY7" fmla="*/ 1084594 h 2639382"/>
                  <a:gd name="connsiteX8" fmla="*/ 207 w 2315596"/>
                  <a:gd name="connsiteY8" fmla="*/ 1037441 h 2639382"/>
                  <a:gd name="connsiteX0" fmla="*/ 207 w 2315596"/>
                  <a:gd name="connsiteY0" fmla="*/ 1037441 h 2639382"/>
                  <a:gd name="connsiteX1" fmla="*/ 246235 w 2315596"/>
                  <a:gd name="connsiteY1" fmla="*/ 375218 h 2639382"/>
                  <a:gd name="connsiteX2" fmla="*/ 1123048 w 2315596"/>
                  <a:gd name="connsiteY2" fmla="*/ 2077 h 2639382"/>
                  <a:gd name="connsiteX3" fmla="*/ 2315596 w 2315596"/>
                  <a:gd name="connsiteY3" fmla="*/ 1279367 h 2639382"/>
                  <a:gd name="connsiteX4" fmla="*/ 1123048 w 2315596"/>
                  <a:gd name="connsiteY4" fmla="*/ 2630465 h 2639382"/>
                  <a:gd name="connsiteX5" fmla="*/ 1248866 w 2315596"/>
                  <a:gd name="connsiteY5" fmla="*/ 692672 h 2639382"/>
                  <a:gd name="connsiteX6" fmla="*/ 652179 w 2315596"/>
                  <a:gd name="connsiteY6" fmla="*/ 1125598 h 2639382"/>
                  <a:gd name="connsiteX7" fmla="*/ 320043 w 2315596"/>
                  <a:gd name="connsiteY7" fmla="*/ 1084594 h 2639382"/>
                  <a:gd name="connsiteX8" fmla="*/ 207 w 2315596"/>
                  <a:gd name="connsiteY8" fmla="*/ 1037441 h 2639382"/>
                  <a:gd name="connsiteX0" fmla="*/ 207 w 2315596"/>
                  <a:gd name="connsiteY0" fmla="*/ 1037441 h 2639382"/>
                  <a:gd name="connsiteX1" fmla="*/ 246235 w 2315596"/>
                  <a:gd name="connsiteY1" fmla="*/ 375218 h 2639382"/>
                  <a:gd name="connsiteX2" fmla="*/ 1123048 w 2315596"/>
                  <a:gd name="connsiteY2" fmla="*/ 2077 h 2639382"/>
                  <a:gd name="connsiteX3" fmla="*/ 2315596 w 2315596"/>
                  <a:gd name="connsiteY3" fmla="*/ 1279367 h 2639382"/>
                  <a:gd name="connsiteX4" fmla="*/ 1123048 w 2315596"/>
                  <a:gd name="connsiteY4" fmla="*/ 2630465 h 2639382"/>
                  <a:gd name="connsiteX5" fmla="*/ 1248866 w 2315596"/>
                  <a:gd name="connsiteY5" fmla="*/ 692672 h 2639382"/>
                  <a:gd name="connsiteX6" fmla="*/ 759694 w 2315596"/>
                  <a:gd name="connsiteY6" fmla="*/ 750220 h 2639382"/>
                  <a:gd name="connsiteX7" fmla="*/ 652179 w 2315596"/>
                  <a:gd name="connsiteY7" fmla="*/ 1125598 h 2639382"/>
                  <a:gd name="connsiteX8" fmla="*/ 320043 w 2315596"/>
                  <a:gd name="connsiteY8" fmla="*/ 1084594 h 2639382"/>
                  <a:gd name="connsiteX9" fmla="*/ 207 w 2315596"/>
                  <a:gd name="connsiteY9" fmla="*/ 1037441 h 2639382"/>
                  <a:gd name="connsiteX0" fmla="*/ 207 w 2315596"/>
                  <a:gd name="connsiteY0" fmla="*/ 1037441 h 2639382"/>
                  <a:gd name="connsiteX1" fmla="*/ 246235 w 2315596"/>
                  <a:gd name="connsiteY1" fmla="*/ 375218 h 2639382"/>
                  <a:gd name="connsiteX2" fmla="*/ 1123048 w 2315596"/>
                  <a:gd name="connsiteY2" fmla="*/ 2077 h 2639382"/>
                  <a:gd name="connsiteX3" fmla="*/ 2315596 w 2315596"/>
                  <a:gd name="connsiteY3" fmla="*/ 1279367 h 2639382"/>
                  <a:gd name="connsiteX4" fmla="*/ 1123048 w 2315596"/>
                  <a:gd name="connsiteY4" fmla="*/ 2630465 h 2639382"/>
                  <a:gd name="connsiteX5" fmla="*/ 1248866 w 2315596"/>
                  <a:gd name="connsiteY5" fmla="*/ 692672 h 2639382"/>
                  <a:gd name="connsiteX6" fmla="*/ 759694 w 2315596"/>
                  <a:gd name="connsiteY6" fmla="*/ 750220 h 2639382"/>
                  <a:gd name="connsiteX7" fmla="*/ 652179 w 2315596"/>
                  <a:gd name="connsiteY7" fmla="*/ 1125598 h 2639382"/>
                  <a:gd name="connsiteX8" fmla="*/ 320043 w 2315596"/>
                  <a:gd name="connsiteY8" fmla="*/ 1084594 h 2639382"/>
                  <a:gd name="connsiteX9" fmla="*/ 207 w 2315596"/>
                  <a:gd name="connsiteY9" fmla="*/ 1037441 h 2639382"/>
                  <a:gd name="connsiteX0" fmla="*/ 207 w 2315596"/>
                  <a:gd name="connsiteY0" fmla="*/ 1037441 h 2639382"/>
                  <a:gd name="connsiteX1" fmla="*/ 246235 w 2315596"/>
                  <a:gd name="connsiteY1" fmla="*/ 375218 h 2639382"/>
                  <a:gd name="connsiteX2" fmla="*/ 1123048 w 2315596"/>
                  <a:gd name="connsiteY2" fmla="*/ 2077 h 2639382"/>
                  <a:gd name="connsiteX3" fmla="*/ 2315596 w 2315596"/>
                  <a:gd name="connsiteY3" fmla="*/ 1279367 h 2639382"/>
                  <a:gd name="connsiteX4" fmla="*/ 1123048 w 2315596"/>
                  <a:gd name="connsiteY4" fmla="*/ 2630465 h 2639382"/>
                  <a:gd name="connsiteX5" fmla="*/ 1248866 w 2315596"/>
                  <a:gd name="connsiteY5" fmla="*/ 692672 h 2639382"/>
                  <a:gd name="connsiteX6" fmla="*/ 759694 w 2315596"/>
                  <a:gd name="connsiteY6" fmla="*/ 750220 h 2639382"/>
                  <a:gd name="connsiteX7" fmla="*/ 652179 w 2315596"/>
                  <a:gd name="connsiteY7" fmla="*/ 1125598 h 2639382"/>
                  <a:gd name="connsiteX8" fmla="*/ 320043 w 2315596"/>
                  <a:gd name="connsiteY8" fmla="*/ 1084594 h 2639382"/>
                  <a:gd name="connsiteX9" fmla="*/ 207 w 2315596"/>
                  <a:gd name="connsiteY9" fmla="*/ 1037441 h 2639382"/>
                  <a:gd name="connsiteX0" fmla="*/ 207 w 2315596"/>
                  <a:gd name="connsiteY0" fmla="*/ 1037441 h 2639382"/>
                  <a:gd name="connsiteX1" fmla="*/ 246235 w 2315596"/>
                  <a:gd name="connsiteY1" fmla="*/ 375218 h 2639382"/>
                  <a:gd name="connsiteX2" fmla="*/ 1123048 w 2315596"/>
                  <a:gd name="connsiteY2" fmla="*/ 2077 h 2639382"/>
                  <a:gd name="connsiteX3" fmla="*/ 2315596 w 2315596"/>
                  <a:gd name="connsiteY3" fmla="*/ 1279367 h 2639382"/>
                  <a:gd name="connsiteX4" fmla="*/ 1123048 w 2315596"/>
                  <a:gd name="connsiteY4" fmla="*/ 2630465 h 2639382"/>
                  <a:gd name="connsiteX5" fmla="*/ 1248866 w 2315596"/>
                  <a:gd name="connsiteY5" fmla="*/ 692672 h 2639382"/>
                  <a:gd name="connsiteX6" fmla="*/ 759694 w 2315596"/>
                  <a:gd name="connsiteY6" fmla="*/ 750220 h 2639382"/>
                  <a:gd name="connsiteX7" fmla="*/ 652179 w 2315596"/>
                  <a:gd name="connsiteY7" fmla="*/ 1125598 h 2639382"/>
                  <a:gd name="connsiteX8" fmla="*/ 320043 w 2315596"/>
                  <a:gd name="connsiteY8" fmla="*/ 1084594 h 2639382"/>
                  <a:gd name="connsiteX9" fmla="*/ 207 w 2315596"/>
                  <a:gd name="connsiteY9" fmla="*/ 1037441 h 2639382"/>
                  <a:gd name="connsiteX0" fmla="*/ 207 w 2315596"/>
                  <a:gd name="connsiteY0" fmla="*/ 1037441 h 2639382"/>
                  <a:gd name="connsiteX1" fmla="*/ 246235 w 2315596"/>
                  <a:gd name="connsiteY1" fmla="*/ 375218 h 2639382"/>
                  <a:gd name="connsiteX2" fmla="*/ 1123048 w 2315596"/>
                  <a:gd name="connsiteY2" fmla="*/ 2077 h 2639382"/>
                  <a:gd name="connsiteX3" fmla="*/ 2315596 w 2315596"/>
                  <a:gd name="connsiteY3" fmla="*/ 1279367 h 2639382"/>
                  <a:gd name="connsiteX4" fmla="*/ 1123048 w 2315596"/>
                  <a:gd name="connsiteY4" fmla="*/ 2630465 h 2639382"/>
                  <a:gd name="connsiteX5" fmla="*/ 1248866 w 2315596"/>
                  <a:gd name="connsiteY5" fmla="*/ 692672 h 2639382"/>
                  <a:gd name="connsiteX6" fmla="*/ 759694 w 2315596"/>
                  <a:gd name="connsiteY6" fmla="*/ 750220 h 2639382"/>
                  <a:gd name="connsiteX7" fmla="*/ 652179 w 2315596"/>
                  <a:gd name="connsiteY7" fmla="*/ 1125598 h 2639382"/>
                  <a:gd name="connsiteX8" fmla="*/ 320043 w 2315596"/>
                  <a:gd name="connsiteY8" fmla="*/ 1084594 h 2639382"/>
                  <a:gd name="connsiteX9" fmla="*/ 207 w 2315596"/>
                  <a:gd name="connsiteY9" fmla="*/ 1037441 h 2639382"/>
                  <a:gd name="connsiteX0" fmla="*/ 207 w 2315596"/>
                  <a:gd name="connsiteY0" fmla="*/ 1037441 h 2639382"/>
                  <a:gd name="connsiteX1" fmla="*/ 246235 w 2315596"/>
                  <a:gd name="connsiteY1" fmla="*/ 375218 h 2639382"/>
                  <a:gd name="connsiteX2" fmla="*/ 1123048 w 2315596"/>
                  <a:gd name="connsiteY2" fmla="*/ 2077 h 2639382"/>
                  <a:gd name="connsiteX3" fmla="*/ 2315596 w 2315596"/>
                  <a:gd name="connsiteY3" fmla="*/ 1279367 h 2639382"/>
                  <a:gd name="connsiteX4" fmla="*/ 1123048 w 2315596"/>
                  <a:gd name="connsiteY4" fmla="*/ 2630465 h 2639382"/>
                  <a:gd name="connsiteX5" fmla="*/ 1248866 w 2315596"/>
                  <a:gd name="connsiteY5" fmla="*/ 692672 h 2639382"/>
                  <a:gd name="connsiteX6" fmla="*/ 759694 w 2315596"/>
                  <a:gd name="connsiteY6" fmla="*/ 750220 h 2639382"/>
                  <a:gd name="connsiteX7" fmla="*/ 652179 w 2315596"/>
                  <a:gd name="connsiteY7" fmla="*/ 1125598 h 2639382"/>
                  <a:gd name="connsiteX8" fmla="*/ 320043 w 2315596"/>
                  <a:gd name="connsiteY8" fmla="*/ 1084594 h 2639382"/>
                  <a:gd name="connsiteX9" fmla="*/ 207 w 2315596"/>
                  <a:gd name="connsiteY9" fmla="*/ 1037441 h 2639382"/>
                  <a:gd name="connsiteX0" fmla="*/ 207 w 2315596"/>
                  <a:gd name="connsiteY0" fmla="*/ 1037441 h 2633536"/>
                  <a:gd name="connsiteX1" fmla="*/ 246235 w 2315596"/>
                  <a:gd name="connsiteY1" fmla="*/ 375218 h 2633536"/>
                  <a:gd name="connsiteX2" fmla="*/ 1123048 w 2315596"/>
                  <a:gd name="connsiteY2" fmla="*/ 2077 h 2633536"/>
                  <a:gd name="connsiteX3" fmla="*/ 2315596 w 2315596"/>
                  <a:gd name="connsiteY3" fmla="*/ 1279367 h 2633536"/>
                  <a:gd name="connsiteX4" fmla="*/ 1123048 w 2315596"/>
                  <a:gd name="connsiteY4" fmla="*/ 2630465 h 2633536"/>
                  <a:gd name="connsiteX5" fmla="*/ 746905 w 2315596"/>
                  <a:gd name="connsiteY5" fmla="*/ 1619860 h 2633536"/>
                  <a:gd name="connsiteX6" fmla="*/ 1248866 w 2315596"/>
                  <a:gd name="connsiteY6" fmla="*/ 692672 h 2633536"/>
                  <a:gd name="connsiteX7" fmla="*/ 759694 w 2315596"/>
                  <a:gd name="connsiteY7" fmla="*/ 750220 h 2633536"/>
                  <a:gd name="connsiteX8" fmla="*/ 652179 w 2315596"/>
                  <a:gd name="connsiteY8" fmla="*/ 1125598 h 2633536"/>
                  <a:gd name="connsiteX9" fmla="*/ 320043 w 2315596"/>
                  <a:gd name="connsiteY9" fmla="*/ 1084594 h 2633536"/>
                  <a:gd name="connsiteX10" fmla="*/ 207 w 2315596"/>
                  <a:gd name="connsiteY10" fmla="*/ 1037441 h 2633536"/>
                  <a:gd name="connsiteX0" fmla="*/ 207 w 2315596"/>
                  <a:gd name="connsiteY0" fmla="*/ 1037441 h 2633536"/>
                  <a:gd name="connsiteX1" fmla="*/ 246235 w 2315596"/>
                  <a:gd name="connsiteY1" fmla="*/ 375218 h 2633536"/>
                  <a:gd name="connsiteX2" fmla="*/ 1123048 w 2315596"/>
                  <a:gd name="connsiteY2" fmla="*/ 2077 h 2633536"/>
                  <a:gd name="connsiteX3" fmla="*/ 2315596 w 2315596"/>
                  <a:gd name="connsiteY3" fmla="*/ 1279367 h 2633536"/>
                  <a:gd name="connsiteX4" fmla="*/ 1123048 w 2315596"/>
                  <a:gd name="connsiteY4" fmla="*/ 2630465 h 2633536"/>
                  <a:gd name="connsiteX5" fmla="*/ 746905 w 2315596"/>
                  <a:gd name="connsiteY5" fmla="*/ 1619860 h 2633536"/>
                  <a:gd name="connsiteX6" fmla="*/ 1248866 w 2315596"/>
                  <a:gd name="connsiteY6" fmla="*/ 692672 h 2633536"/>
                  <a:gd name="connsiteX7" fmla="*/ 759694 w 2315596"/>
                  <a:gd name="connsiteY7" fmla="*/ 750220 h 2633536"/>
                  <a:gd name="connsiteX8" fmla="*/ 652179 w 2315596"/>
                  <a:gd name="connsiteY8" fmla="*/ 1125598 h 2633536"/>
                  <a:gd name="connsiteX9" fmla="*/ 320043 w 2315596"/>
                  <a:gd name="connsiteY9" fmla="*/ 1084594 h 2633536"/>
                  <a:gd name="connsiteX10" fmla="*/ 207 w 2315596"/>
                  <a:gd name="connsiteY10" fmla="*/ 1037441 h 2633536"/>
                  <a:gd name="connsiteX0" fmla="*/ 207 w 2315596"/>
                  <a:gd name="connsiteY0" fmla="*/ 1037441 h 2660185"/>
                  <a:gd name="connsiteX1" fmla="*/ 246235 w 2315596"/>
                  <a:gd name="connsiteY1" fmla="*/ 375218 h 2660185"/>
                  <a:gd name="connsiteX2" fmla="*/ 1123048 w 2315596"/>
                  <a:gd name="connsiteY2" fmla="*/ 2077 h 2660185"/>
                  <a:gd name="connsiteX3" fmla="*/ 2315596 w 2315596"/>
                  <a:gd name="connsiteY3" fmla="*/ 1279367 h 2660185"/>
                  <a:gd name="connsiteX4" fmla="*/ 1123048 w 2315596"/>
                  <a:gd name="connsiteY4" fmla="*/ 2630465 h 2660185"/>
                  <a:gd name="connsiteX5" fmla="*/ 711736 w 2315596"/>
                  <a:gd name="connsiteY5" fmla="*/ 2166581 h 2660185"/>
                  <a:gd name="connsiteX6" fmla="*/ 746905 w 2315596"/>
                  <a:gd name="connsiteY6" fmla="*/ 1619860 h 2660185"/>
                  <a:gd name="connsiteX7" fmla="*/ 1248866 w 2315596"/>
                  <a:gd name="connsiteY7" fmla="*/ 692672 h 2660185"/>
                  <a:gd name="connsiteX8" fmla="*/ 759694 w 2315596"/>
                  <a:gd name="connsiteY8" fmla="*/ 750220 h 2660185"/>
                  <a:gd name="connsiteX9" fmla="*/ 652179 w 2315596"/>
                  <a:gd name="connsiteY9" fmla="*/ 1125598 h 2660185"/>
                  <a:gd name="connsiteX10" fmla="*/ 320043 w 2315596"/>
                  <a:gd name="connsiteY10" fmla="*/ 1084594 h 2660185"/>
                  <a:gd name="connsiteX11" fmla="*/ 207 w 2315596"/>
                  <a:gd name="connsiteY11" fmla="*/ 1037441 h 2660185"/>
                  <a:gd name="connsiteX0" fmla="*/ 207 w 2315596"/>
                  <a:gd name="connsiteY0" fmla="*/ 1037441 h 2660185"/>
                  <a:gd name="connsiteX1" fmla="*/ 246235 w 2315596"/>
                  <a:gd name="connsiteY1" fmla="*/ 375218 h 2660185"/>
                  <a:gd name="connsiteX2" fmla="*/ 1123048 w 2315596"/>
                  <a:gd name="connsiteY2" fmla="*/ 2077 h 2660185"/>
                  <a:gd name="connsiteX3" fmla="*/ 2315596 w 2315596"/>
                  <a:gd name="connsiteY3" fmla="*/ 1279367 h 2660185"/>
                  <a:gd name="connsiteX4" fmla="*/ 1123048 w 2315596"/>
                  <a:gd name="connsiteY4" fmla="*/ 2630465 h 2660185"/>
                  <a:gd name="connsiteX5" fmla="*/ 711736 w 2315596"/>
                  <a:gd name="connsiteY5" fmla="*/ 2166581 h 2660185"/>
                  <a:gd name="connsiteX6" fmla="*/ 746905 w 2315596"/>
                  <a:gd name="connsiteY6" fmla="*/ 1619860 h 2660185"/>
                  <a:gd name="connsiteX7" fmla="*/ 1248866 w 2315596"/>
                  <a:gd name="connsiteY7" fmla="*/ 692672 h 2660185"/>
                  <a:gd name="connsiteX8" fmla="*/ 759694 w 2315596"/>
                  <a:gd name="connsiteY8" fmla="*/ 750220 h 2660185"/>
                  <a:gd name="connsiteX9" fmla="*/ 652179 w 2315596"/>
                  <a:gd name="connsiteY9" fmla="*/ 1125598 h 2660185"/>
                  <a:gd name="connsiteX10" fmla="*/ 320043 w 2315596"/>
                  <a:gd name="connsiteY10" fmla="*/ 1084594 h 2660185"/>
                  <a:gd name="connsiteX11" fmla="*/ 207 w 2315596"/>
                  <a:gd name="connsiteY11" fmla="*/ 1037441 h 2660185"/>
                  <a:gd name="connsiteX0" fmla="*/ 207 w 2315596"/>
                  <a:gd name="connsiteY0" fmla="*/ 1037441 h 2660185"/>
                  <a:gd name="connsiteX1" fmla="*/ 246235 w 2315596"/>
                  <a:gd name="connsiteY1" fmla="*/ 375218 h 2660185"/>
                  <a:gd name="connsiteX2" fmla="*/ 1123048 w 2315596"/>
                  <a:gd name="connsiteY2" fmla="*/ 2077 h 2660185"/>
                  <a:gd name="connsiteX3" fmla="*/ 2315596 w 2315596"/>
                  <a:gd name="connsiteY3" fmla="*/ 1279367 h 2660185"/>
                  <a:gd name="connsiteX4" fmla="*/ 1123048 w 2315596"/>
                  <a:gd name="connsiteY4" fmla="*/ 2630465 h 2660185"/>
                  <a:gd name="connsiteX5" fmla="*/ 711736 w 2315596"/>
                  <a:gd name="connsiteY5" fmla="*/ 2166581 h 2660185"/>
                  <a:gd name="connsiteX6" fmla="*/ 746905 w 2315596"/>
                  <a:gd name="connsiteY6" fmla="*/ 1619860 h 2660185"/>
                  <a:gd name="connsiteX7" fmla="*/ 1248866 w 2315596"/>
                  <a:gd name="connsiteY7" fmla="*/ 692672 h 2660185"/>
                  <a:gd name="connsiteX8" fmla="*/ 759694 w 2315596"/>
                  <a:gd name="connsiteY8" fmla="*/ 750220 h 2660185"/>
                  <a:gd name="connsiteX9" fmla="*/ 652179 w 2315596"/>
                  <a:gd name="connsiteY9" fmla="*/ 1125598 h 2660185"/>
                  <a:gd name="connsiteX10" fmla="*/ 320043 w 2315596"/>
                  <a:gd name="connsiteY10" fmla="*/ 1084594 h 2660185"/>
                  <a:gd name="connsiteX11" fmla="*/ 207 w 2315596"/>
                  <a:gd name="connsiteY11" fmla="*/ 1037441 h 2660185"/>
                  <a:gd name="connsiteX0" fmla="*/ 207 w 2315596"/>
                  <a:gd name="connsiteY0" fmla="*/ 1037441 h 2282459"/>
                  <a:gd name="connsiteX1" fmla="*/ 246235 w 2315596"/>
                  <a:gd name="connsiteY1" fmla="*/ 375218 h 2282459"/>
                  <a:gd name="connsiteX2" fmla="*/ 1123048 w 2315596"/>
                  <a:gd name="connsiteY2" fmla="*/ 2077 h 2282459"/>
                  <a:gd name="connsiteX3" fmla="*/ 2315596 w 2315596"/>
                  <a:gd name="connsiteY3" fmla="*/ 1279367 h 2282459"/>
                  <a:gd name="connsiteX4" fmla="*/ 1337261 w 2315596"/>
                  <a:gd name="connsiteY4" fmla="*/ 2160476 h 2282459"/>
                  <a:gd name="connsiteX5" fmla="*/ 711736 w 2315596"/>
                  <a:gd name="connsiteY5" fmla="*/ 2166581 h 2282459"/>
                  <a:gd name="connsiteX6" fmla="*/ 746905 w 2315596"/>
                  <a:gd name="connsiteY6" fmla="*/ 1619860 h 2282459"/>
                  <a:gd name="connsiteX7" fmla="*/ 1248866 w 2315596"/>
                  <a:gd name="connsiteY7" fmla="*/ 692672 h 2282459"/>
                  <a:gd name="connsiteX8" fmla="*/ 759694 w 2315596"/>
                  <a:gd name="connsiteY8" fmla="*/ 750220 h 2282459"/>
                  <a:gd name="connsiteX9" fmla="*/ 652179 w 2315596"/>
                  <a:gd name="connsiteY9" fmla="*/ 1125598 h 2282459"/>
                  <a:gd name="connsiteX10" fmla="*/ 320043 w 2315596"/>
                  <a:gd name="connsiteY10" fmla="*/ 1084594 h 2282459"/>
                  <a:gd name="connsiteX11" fmla="*/ 207 w 2315596"/>
                  <a:gd name="connsiteY11" fmla="*/ 1037441 h 2282459"/>
                  <a:gd name="connsiteX0" fmla="*/ 207 w 2315596"/>
                  <a:gd name="connsiteY0" fmla="*/ 1037441 h 2240061"/>
                  <a:gd name="connsiteX1" fmla="*/ 246235 w 2315596"/>
                  <a:gd name="connsiteY1" fmla="*/ 375218 h 2240061"/>
                  <a:gd name="connsiteX2" fmla="*/ 1123048 w 2315596"/>
                  <a:gd name="connsiteY2" fmla="*/ 2077 h 2240061"/>
                  <a:gd name="connsiteX3" fmla="*/ 2315596 w 2315596"/>
                  <a:gd name="connsiteY3" fmla="*/ 1279367 h 2240061"/>
                  <a:gd name="connsiteX4" fmla="*/ 1337261 w 2315596"/>
                  <a:gd name="connsiteY4" fmla="*/ 2160476 h 2240061"/>
                  <a:gd name="connsiteX5" fmla="*/ 711736 w 2315596"/>
                  <a:gd name="connsiteY5" fmla="*/ 2166581 h 2240061"/>
                  <a:gd name="connsiteX6" fmla="*/ 746905 w 2315596"/>
                  <a:gd name="connsiteY6" fmla="*/ 1619860 h 2240061"/>
                  <a:gd name="connsiteX7" fmla="*/ 1248866 w 2315596"/>
                  <a:gd name="connsiteY7" fmla="*/ 692672 h 2240061"/>
                  <a:gd name="connsiteX8" fmla="*/ 759694 w 2315596"/>
                  <a:gd name="connsiteY8" fmla="*/ 750220 h 2240061"/>
                  <a:gd name="connsiteX9" fmla="*/ 652179 w 2315596"/>
                  <a:gd name="connsiteY9" fmla="*/ 1125598 h 2240061"/>
                  <a:gd name="connsiteX10" fmla="*/ 320043 w 2315596"/>
                  <a:gd name="connsiteY10" fmla="*/ 1084594 h 2240061"/>
                  <a:gd name="connsiteX11" fmla="*/ 207 w 2315596"/>
                  <a:gd name="connsiteY11" fmla="*/ 1037441 h 2240061"/>
                  <a:gd name="connsiteX0" fmla="*/ 207 w 2315596"/>
                  <a:gd name="connsiteY0" fmla="*/ 1037441 h 2166977"/>
                  <a:gd name="connsiteX1" fmla="*/ 246235 w 2315596"/>
                  <a:gd name="connsiteY1" fmla="*/ 375218 h 2166977"/>
                  <a:gd name="connsiteX2" fmla="*/ 1123048 w 2315596"/>
                  <a:gd name="connsiteY2" fmla="*/ 2077 h 2166977"/>
                  <a:gd name="connsiteX3" fmla="*/ 2315596 w 2315596"/>
                  <a:gd name="connsiteY3" fmla="*/ 1279367 h 2166977"/>
                  <a:gd name="connsiteX4" fmla="*/ 1337261 w 2315596"/>
                  <a:gd name="connsiteY4" fmla="*/ 2160476 h 2166977"/>
                  <a:gd name="connsiteX5" fmla="*/ 711736 w 2315596"/>
                  <a:gd name="connsiteY5" fmla="*/ 2166581 h 2166977"/>
                  <a:gd name="connsiteX6" fmla="*/ 746905 w 2315596"/>
                  <a:gd name="connsiteY6" fmla="*/ 1619860 h 2166977"/>
                  <a:gd name="connsiteX7" fmla="*/ 1248866 w 2315596"/>
                  <a:gd name="connsiteY7" fmla="*/ 692672 h 2166977"/>
                  <a:gd name="connsiteX8" fmla="*/ 759694 w 2315596"/>
                  <a:gd name="connsiteY8" fmla="*/ 750220 h 2166977"/>
                  <a:gd name="connsiteX9" fmla="*/ 652179 w 2315596"/>
                  <a:gd name="connsiteY9" fmla="*/ 1125598 h 2166977"/>
                  <a:gd name="connsiteX10" fmla="*/ 320043 w 2315596"/>
                  <a:gd name="connsiteY10" fmla="*/ 1084594 h 2166977"/>
                  <a:gd name="connsiteX11" fmla="*/ 207 w 2315596"/>
                  <a:gd name="connsiteY11" fmla="*/ 1037441 h 2166977"/>
                  <a:gd name="connsiteX0" fmla="*/ 207 w 2315596"/>
                  <a:gd name="connsiteY0" fmla="*/ 1037441 h 2166977"/>
                  <a:gd name="connsiteX1" fmla="*/ 246235 w 2315596"/>
                  <a:gd name="connsiteY1" fmla="*/ 375218 h 2166977"/>
                  <a:gd name="connsiteX2" fmla="*/ 1123048 w 2315596"/>
                  <a:gd name="connsiteY2" fmla="*/ 2077 h 2166977"/>
                  <a:gd name="connsiteX3" fmla="*/ 2315596 w 2315596"/>
                  <a:gd name="connsiteY3" fmla="*/ 1279367 h 2166977"/>
                  <a:gd name="connsiteX4" fmla="*/ 1337261 w 2315596"/>
                  <a:gd name="connsiteY4" fmla="*/ 2160476 h 2166977"/>
                  <a:gd name="connsiteX5" fmla="*/ 711736 w 2315596"/>
                  <a:gd name="connsiteY5" fmla="*/ 2166581 h 2166977"/>
                  <a:gd name="connsiteX6" fmla="*/ 746905 w 2315596"/>
                  <a:gd name="connsiteY6" fmla="*/ 1619860 h 2166977"/>
                  <a:gd name="connsiteX7" fmla="*/ 1248866 w 2315596"/>
                  <a:gd name="connsiteY7" fmla="*/ 692672 h 2166977"/>
                  <a:gd name="connsiteX8" fmla="*/ 759694 w 2315596"/>
                  <a:gd name="connsiteY8" fmla="*/ 750220 h 2166977"/>
                  <a:gd name="connsiteX9" fmla="*/ 652179 w 2315596"/>
                  <a:gd name="connsiteY9" fmla="*/ 1125598 h 2166977"/>
                  <a:gd name="connsiteX10" fmla="*/ 320043 w 2315596"/>
                  <a:gd name="connsiteY10" fmla="*/ 1084594 h 2166977"/>
                  <a:gd name="connsiteX11" fmla="*/ 207 w 2315596"/>
                  <a:gd name="connsiteY11" fmla="*/ 1037441 h 2166977"/>
                  <a:gd name="connsiteX0" fmla="*/ 207 w 2315596"/>
                  <a:gd name="connsiteY0" fmla="*/ 1037441 h 2166977"/>
                  <a:gd name="connsiteX1" fmla="*/ 246235 w 2315596"/>
                  <a:gd name="connsiteY1" fmla="*/ 375218 h 2166977"/>
                  <a:gd name="connsiteX2" fmla="*/ 1123048 w 2315596"/>
                  <a:gd name="connsiteY2" fmla="*/ 2077 h 2166977"/>
                  <a:gd name="connsiteX3" fmla="*/ 2315596 w 2315596"/>
                  <a:gd name="connsiteY3" fmla="*/ 1279367 h 2166977"/>
                  <a:gd name="connsiteX4" fmla="*/ 1337261 w 2315596"/>
                  <a:gd name="connsiteY4" fmla="*/ 2160476 h 2166977"/>
                  <a:gd name="connsiteX5" fmla="*/ 711736 w 2315596"/>
                  <a:gd name="connsiteY5" fmla="*/ 2166581 h 2166977"/>
                  <a:gd name="connsiteX6" fmla="*/ 746905 w 2315596"/>
                  <a:gd name="connsiteY6" fmla="*/ 1619860 h 2166977"/>
                  <a:gd name="connsiteX7" fmla="*/ 1248866 w 2315596"/>
                  <a:gd name="connsiteY7" fmla="*/ 692672 h 2166977"/>
                  <a:gd name="connsiteX8" fmla="*/ 759694 w 2315596"/>
                  <a:gd name="connsiteY8" fmla="*/ 750220 h 2166977"/>
                  <a:gd name="connsiteX9" fmla="*/ 652179 w 2315596"/>
                  <a:gd name="connsiteY9" fmla="*/ 1125598 h 2166977"/>
                  <a:gd name="connsiteX10" fmla="*/ 320043 w 2315596"/>
                  <a:gd name="connsiteY10" fmla="*/ 1084594 h 2166977"/>
                  <a:gd name="connsiteX11" fmla="*/ 207 w 2315596"/>
                  <a:gd name="connsiteY11" fmla="*/ 1037441 h 2166977"/>
                  <a:gd name="connsiteX0" fmla="*/ 207 w 2323944"/>
                  <a:gd name="connsiteY0" fmla="*/ 1037441 h 2188050"/>
                  <a:gd name="connsiteX1" fmla="*/ 246235 w 2323944"/>
                  <a:gd name="connsiteY1" fmla="*/ 375218 h 2188050"/>
                  <a:gd name="connsiteX2" fmla="*/ 1123048 w 2323944"/>
                  <a:gd name="connsiteY2" fmla="*/ 2077 h 2188050"/>
                  <a:gd name="connsiteX3" fmla="*/ 2315596 w 2323944"/>
                  <a:gd name="connsiteY3" fmla="*/ 1279367 h 2188050"/>
                  <a:gd name="connsiteX4" fmla="*/ 1418318 w 2323944"/>
                  <a:gd name="connsiteY4" fmla="*/ 1824481 h 2188050"/>
                  <a:gd name="connsiteX5" fmla="*/ 1337261 w 2323944"/>
                  <a:gd name="connsiteY5" fmla="*/ 2160476 h 2188050"/>
                  <a:gd name="connsiteX6" fmla="*/ 711736 w 2323944"/>
                  <a:gd name="connsiteY6" fmla="*/ 2166581 h 2188050"/>
                  <a:gd name="connsiteX7" fmla="*/ 746905 w 2323944"/>
                  <a:gd name="connsiteY7" fmla="*/ 1619860 h 2188050"/>
                  <a:gd name="connsiteX8" fmla="*/ 1248866 w 2323944"/>
                  <a:gd name="connsiteY8" fmla="*/ 692672 h 2188050"/>
                  <a:gd name="connsiteX9" fmla="*/ 759694 w 2323944"/>
                  <a:gd name="connsiteY9" fmla="*/ 750220 h 2188050"/>
                  <a:gd name="connsiteX10" fmla="*/ 652179 w 2323944"/>
                  <a:gd name="connsiteY10" fmla="*/ 1125598 h 2188050"/>
                  <a:gd name="connsiteX11" fmla="*/ 320043 w 2323944"/>
                  <a:gd name="connsiteY11" fmla="*/ 1084594 h 2188050"/>
                  <a:gd name="connsiteX12" fmla="*/ 207 w 2323944"/>
                  <a:gd name="connsiteY12" fmla="*/ 1037441 h 2188050"/>
                  <a:gd name="connsiteX0" fmla="*/ 207 w 2323944"/>
                  <a:gd name="connsiteY0" fmla="*/ 1037441 h 2166928"/>
                  <a:gd name="connsiteX1" fmla="*/ 246235 w 2323944"/>
                  <a:gd name="connsiteY1" fmla="*/ 375218 h 2166928"/>
                  <a:gd name="connsiteX2" fmla="*/ 1123048 w 2323944"/>
                  <a:gd name="connsiteY2" fmla="*/ 2077 h 2166928"/>
                  <a:gd name="connsiteX3" fmla="*/ 2315596 w 2323944"/>
                  <a:gd name="connsiteY3" fmla="*/ 1279367 h 2166928"/>
                  <a:gd name="connsiteX4" fmla="*/ 1418318 w 2323944"/>
                  <a:gd name="connsiteY4" fmla="*/ 1824481 h 2166928"/>
                  <a:gd name="connsiteX5" fmla="*/ 1337261 w 2323944"/>
                  <a:gd name="connsiteY5" fmla="*/ 2160476 h 2166928"/>
                  <a:gd name="connsiteX6" fmla="*/ 711736 w 2323944"/>
                  <a:gd name="connsiteY6" fmla="*/ 2166581 h 2166928"/>
                  <a:gd name="connsiteX7" fmla="*/ 746905 w 2323944"/>
                  <a:gd name="connsiteY7" fmla="*/ 1619860 h 2166928"/>
                  <a:gd name="connsiteX8" fmla="*/ 1248866 w 2323944"/>
                  <a:gd name="connsiteY8" fmla="*/ 692672 h 2166928"/>
                  <a:gd name="connsiteX9" fmla="*/ 759694 w 2323944"/>
                  <a:gd name="connsiteY9" fmla="*/ 750220 h 2166928"/>
                  <a:gd name="connsiteX10" fmla="*/ 652179 w 2323944"/>
                  <a:gd name="connsiteY10" fmla="*/ 1125598 h 2166928"/>
                  <a:gd name="connsiteX11" fmla="*/ 320043 w 2323944"/>
                  <a:gd name="connsiteY11" fmla="*/ 1084594 h 2166928"/>
                  <a:gd name="connsiteX12" fmla="*/ 207 w 2323944"/>
                  <a:gd name="connsiteY12" fmla="*/ 1037441 h 2166928"/>
                  <a:gd name="connsiteX0" fmla="*/ 207 w 2323944"/>
                  <a:gd name="connsiteY0" fmla="*/ 1037441 h 2166928"/>
                  <a:gd name="connsiteX1" fmla="*/ 246235 w 2323944"/>
                  <a:gd name="connsiteY1" fmla="*/ 375218 h 2166928"/>
                  <a:gd name="connsiteX2" fmla="*/ 1123048 w 2323944"/>
                  <a:gd name="connsiteY2" fmla="*/ 2077 h 2166928"/>
                  <a:gd name="connsiteX3" fmla="*/ 2315596 w 2323944"/>
                  <a:gd name="connsiteY3" fmla="*/ 1279367 h 2166928"/>
                  <a:gd name="connsiteX4" fmla="*/ 1418318 w 2323944"/>
                  <a:gd name="connsiteY4" fmla="*/ 1824481 h 2166928"/>
                  <a:gd name="connsiteX5" fmla="*/ 1337261 w 2323944"/>
                  <a:gd name="connsiteY5" fmla="*/ 2160476 h 2166928"/>
                  <a:gd name="connsiteX6" fmla="*/ 711736 w 2323944"/>
                  <a:gd name="connsiteY6" fmla="*/ 2166581 h 2166928"/>
                  <a:gd name="connsiteX7" fmla="*/ 746905 w 2323944"/>
                  <a:gd name="connsiteY7" fmla="*/ 1619860 h 2166928"/>
                  <a:gd name="connsiteX8" fmla="*/ 1248866 w 2323944"/>
                  <a:gd name="connsiteY8" fmla="*/ 692672 h 2166928"/>
                  <a:gd name="connsiteX9" fmla="*/ 759694 w 2323944"/>
                  <a:gd name="connsiteY9" fmla="*/ 750220 h 2166928"/>
                  <a:gd name="connsiteX10" fmla="*/ 652179 w 2323944"/>
                  <a:gd name="connsiteY10" fmla="*/ 1125598 h 2166928"/>
                  <a:gd name="connsiteX11" fmla="*/ 320043 w 2323944"/>
                  <a:gd name="connsiteY11" fmla="*/ 1084594 h 2166928"/>
                  <a:gd name="connsiteX12" fmla="*/ 207 w 2323944"/>
                  <a:gd name="connsiteY12" fmla="*/ 1037441 h 2166928"/>
                  <a:gd name="connsiteX0" fmla="*/ 207 w 2068289"/>
                  <a:gd name="connsiteY0" fmla="*/ 1039552 h 2169039"/>
                  <a:gd name="connsiteX1" fmla="*/ 246235 w 2068289"/>
                  <a:gd name="connsiteY1" fmla="*/ 377329 h 2169039"/>
                  <a:gd name="connsiteX2" fmla="*/ 1123048 w 2068289"/>
                  <a:gd name="connsiteY2" fmla="*/ 4188 h 2169039"/>
                  <a:gd name="connsiteX3" fmla="*/ 2056622 w 2068289"/>
                  <a:gd name="connsiteY3" fmla="*/ 622854 h 2169039"/>
                  <a:gd name="connsiteX4" fmla="*/ 1418318 w 2068289"/>
                  <a:gd name="connsiteY4" fmla="*/ 1826592 h 2169039"/>
                  <a:gd name="connsiteX5" fmla="*/ 1337261 w 2068289"/>
                  <a:gd name="connsiteY5" fmla="*/ 2162587 h 2169039"/>
                  <a:gd name="connsiteX6" fmla="*/ 711736 w 2068289"/>
                  <a:gd name="connsiteY6" fmla="*/ 2168692 h 2169039"/>
                  <a:gd name="connsiteX7" fmla="*/ 746905 w 2068289"/>
                  <a:gd name="connsiteY7" fmla="*/ 1621971 h 2169039"/>
                  <a:gd name="connsiteX8" fmla="*/ 1248866 w 2068289"/>
                  <a:gd name="connsiteY8" fmla="*/ 694783 h 2169039"/>
                  <a:gd name="connsiteX9" fmla="*/ 759694 w 2068289"/>
                  <a:gd name="connsiteY9" fmla="*/ 752331 h 2169039"/>
                  <a:gd name="connsiteX10" fmla="*/ 652179 w 2068289"/>
                  <a:gd name="connsiteY10" fmla="*/ 1127709 h 2169039"/>
                  <a:gd name="connsiteX11" fmla="*/ 320043 w 2068289"/>
                  <a:gd name="connsiteY11" fmla="*/ 1086705 h 2169039"/>
                  <a:gd name="connsiteX12" fmla="*/ 207 w 2068289"/>
                  <a:gd name="connsiteY12" fmla="*/ 1039552 h 2169039"/>
                  <a:gd name="connsiteX0" fmla="*/ 207 w 2089504"/>
                  <a:gd name="connsiteY0" fmla="*/ 1039552 h 2169039"/>
                  <a:gd name="connsiteX1" fmla="*/ 246235 w 2089504"/>
                  <a:gd name="connsiteY1" fmla="*/ 377329 h 2169039"/>
                  <a:gd name="connsiteX2" fmla="*/ 1123048 w 2089504"/>
                  <a:gd name="connsiteY2" fmla="*/ 4188 h 2169039"/>
                  <a:gd name="connsiteX3" fmla="*/ 2056622 w 2089504"/>
                  <a:gd name="connsiteY3" fmla="*/ 622854 h 2169039"/>
                  <a:gd name="connsiteX4" fmla="*/ 1418318 w 2089504"/>
                  <a:gd name="connsiteY4" fmla="*/ 1826592 h 2169039"/>
                  <a:gd name="connsiteX5" fmla="*/ 1337261 w 2089504"/>
                  <a:gd name="connsiteY5" fmla="*/ 2162587 h 2169039"/>
                  <a:gd name="connsiteX6" fmla="*/ 711736 w 2089504"/>
                  <a:gd name="connsiteY6" fmla="*/ 2168692 h 2169039"/>
                  <a:gd name="connsiteX7" fmla="*/ 746905 w 2089504"/>
                  <a:gd name="connsiteY7" fmla="*/ 1621971 h 2169039"/>
                  <a:gd name="connsiteX8" fmla="*/ 1248866 w 2089504"/>
                  <a:gd name="connsiteY8" fmla="*/ 694783 h 2169039"/>
                  <a:gd name="connsiteX9" fmla="*/ 759694 w 2089504"/>
                  <a:gd name="connsiteY9" fmla="*/ 752331 h 2169039"/>
                  <a:gd name="connsiteX10" fmla="*/ 652179 w 2089504"/>
                  <a:gd name="connsiteY10" fmla="*/ 1127709 h 2169039"/>
                  <a:gd name="connsiteX11" fmla="*/ 320043 w 2089504"/>
                  <a:gd name="connsiteY11" fmla="*/ 1086705 h 2169039"/>
                  <a:gd name="connsiteX12" fmla="*/ 207 w 2089504"/>
                  <a:gd name="connsiteY12" fmla="*/ 1039552 h 2169039"/>
                  <a:gd name="connsiteX0" fmla="*/ 207 w 2089504"/>
                  <a:gd name="connsiteY0" fmla="*/ 1039552 h 2169039"/>
                  <a:gd name="connsiteX1" fmla="*/ 246235 w 2089504"/>
                  <a:gd name="connsiteY1" fmla="*/ 377329 h 2169039"/>
                  <a:gd name="connsiteX2" fmla="*/ 1123048 w 2089504"/>
                  <a:gd name="connsiteY2" fmla="*/ 4188 h 2169039"/>
                  <a:gd name="connsiteX3" fmla="*/ 2056622 w 2089504"/>
                  <a:gd name="connsiteY3" fmla="*/ 622854 h 2169039"/>
                  <a:gd name="connsiteX4" fmla="*/ 1418318 w 2089504"/>
                  <a:gd name="connsiteY4" fmla="*/ 1826592 h 2169039"/>
                  <a:gd name="connsiteX5" fmla="*/ 1337261 w 2089504"/>
                  <a:gd name="connsiteY5" fmla="*/ 2162587 h 2169039"/>
                  <a:gd name="connsiteX6" fmla="*/ 711736 w 2089504"/>
                  <a:gd name="connsiteY6" fmla="*/ 2168692 h 2169039"/>
                  <a:gd name="connsiteX7" fmla="*/ 746905 w 2089504"/>
                  <a:gd name="connsiteY7" fmla="*/ 1621971 h 2169039"/>
                  <a:gd name="connsiteX8" fmla="*/ 1248866 w 2089504"/>
                  <a:gd name="connsiteY8" fmla="*/ 694783 h 2169039"/>
                  <a:gd name="connsiteX9" fmla="*/ 759694 w 2089504"/>
                  <a:gd name="connsiteY9" fmla="*/ 752331 h 2169039"/>
                  <a:gd name="connsiteX10" fmla="*/ 652179 w 2089504"/>
                  <a:gd name="connsiteY10" fmla="*/ 1127709 h 2169039"/>
                  <a:gd name="connsiteX11" fmla="*/ 320043 w 2089504"/>
                  <a:gd name="connsiteY11" fmla="*/ 1086705 h 2169039"/>
                  <a:gd name="connsiteX12" fmla="*/ 207 w 2089504"/>
                  <a:gd name="connsiteY12" fmla="*/ 1039552 h 2169039"/>
                  <a:gd name="connsiteX0" fmla="*/ 207 w 2089504"/>
                  <a:gd name="connsiteY0" fmla="*/ 1061645 h 2191132"/>
                  <a:gd name="connsiteX1" fmla="*/ 246235 w 2089504"/>
                  <a:gd name="connsiteY1" fmla="*/ 399422 h 2191132"/>
                  <a:gd name="connsiteX2" fmla="*/ 1097470 w 2089504"/>
                  <a:gd name="connsiteY2" fmla="*/ 3901 h 2191132"/>
                  <a:gd name="connsiteX3" fmla="*/ 2056622 w 2089504"/>
                  <a:gd name="connsiteY3" fmla="*/ 644947 h 2191132"/>
                  <a:gd name="connsiteX4" fmla="*/ 1418318 w 2089504"/>
                  <a:gd name="connsiteY4" fmla="*/ 1848685 h 2191132"/>
                  <a:gd name="connsiteX5" fmla="*/ 1337261 w 2089504"/>
                  <a:gd name="connsiteY5" fmla="*/ 2184680 h 2191132"/>
                  <a:gd name="connsiteX6" fmla="*/ 711736 w 2089504"/>
                  <a:gd name="connsiteY6" fmla="*/ 2190785 h 2191132"/>
                  <a:gd name="connsiteX7" fmla="*/ 746905 w 2089504"/>
                  <a:gd name="connsiteY7" fmla="*/ 1644064 h 2191132"/>
                  <a:gd name="connsiteX8" fmla="*/ 1248866 w 2089504"/>
                  <a:gd name="connsiteY8" fmla="*/ 716876 h 2191132"/>
                  <a:gd name="connsiteX9" fmla="*/ 759694 w 2089504"/>
                  <a:gd name="connsiteY9" fmla="*/ 774424 h 2191132"/>
                  <a:gd name="connsiteX10" fmla="*/ 652179 w 2089504"/>
                  <a:gd name="connsiteY10" fmla="*/ 1149802 h 2191132"/>
                  <a:gd name="connsiteX11" fmla="*/ 320043 w 2089504"/>
                  <a:gd name="connsiteY11" fmla="*/ 1108798 h 2191132"/>
                  <a:gd name="connsiteX12" fmla="*/ 207 w 2089504"/>
                  <a:gd name="connsiteY12" fmla="*/ 1061645 h 2191132"/>
                  <a:gd name="connsiteX0" fmla="*/ 207 w 2089504"/>
                  <a:gd name="connsiteY0" fmla="*/ 1061645 h 2191132"/>
                  <a:gd name="connsiteX1" fmla="*/ 246235 w 2089504"/>
                  <a:gd name="connsiteY1" fmla="*/ 399422 h 2191132"/>
                  <a:gd name="connsiteX2" fmla="*/ 1097470 w 2089504"/>
                  <a:gd name="connsiteY2" fmla="*/ 3901 h 2191132"/>
                  <a:gd name="connsiteX3" fmla="*/ 2056622 w 2089504"/>
                  <a:gd name="connsiteY3" fmla="*/ 644947 h 2191132"/>
                  <a:gd name="connsiteX4" fmla="*/ 1418318 w 2089504"/>
                  <a:gd name="connsiteY4" fmla="*/ 1848685 h 2191132"/>
                  <a:gd name="connsiteX5" fmla="*/ 1337261 w 2089504"/>
                  <a:gd name="connsiteY5" fmla="*/ 2184680 h 2191132"/>
                  <a:gd name="connsiteX6" fmla="*/ 711736 w 2089504"/>
                  <a:gd name="connsiteY6" fmla="*/ 2190785 h 2191132"/>
                  <a:gd name="connsiteX7" fmla="*/ 746905 w 2089504"/>
                  <a:gd name="connsiteY7" fmla="*/ 1644064 h 2191132"/>
                  <a:gd name="connsiteX8" fmla="*/ 1248866 w 2089504"/>
                  <a:gd name="connsiteY8" fmla="*/ 716876 h 2191132"/>
                  <a:gd name="connsiteX9" fmla="*/ 759694 w 2089504"/>
                  <a:gd name="connsiteY9" fmla="*/ 774424 h 2191132"/>
                  <a:gd name="connsiteX10" fmla="*/ 652179 w 2089504"/>
                  <a:gd name="connsiteY10" fmla="*/ 1149802 h 2191132"/>
                  <a:gd name="connsiteX11" fmla="*/ 320043 w 2089504"/>
                  <a:gd name="connsiteY11" fmla="*/ 1108798 h 2191132"/>
                  <a:gd name="connsiteX12" fmla="*/ 207 w 2089504"/>
                  <a:gd name="connsiteY12" fmla="*/ 1061645 h 2191132"/>
                  <a:gd name="connsiteX0" fmla="*/ 207 w 2089504"/>
                  <a:gd name="connsiteY0" fmla="*/ 1066074 h 2195561"/>
                  <a:gd name="connsiteX1" fmla="*/ 246235 w 2089504"/>
                  <a:gd name="connsiteY1" fmla="*/ 403851 h 2195561"/>
                  <a:gd name="connsiteX2" fmla="*/ 1097470 w 2089504"/>
                  <a:gd name="connsiteY2" fmla="*/ 8330 h 2195561"/>
                  <a:gd name="connsiteX3" fmla="*/ 2056622 w 2089504"/>
                  <a:gd name="connsiteY3" fmla="*/ 649376 h 2195561"/>
                  <a:gd name="connsiteX4" fmla="*/ 1418318 w 2089504"/>
                  <a:gd name="connsiteY4" fmla="*/ 1853114 h 2195561"/>
                  <a:gd name="connsiteX5" fmla="*/ 1337261 w 2089504"/>
                  <a:gd name="connsiteY5" fmla="*/ 2189109 h 2195561"/>
                  <a:gd name="connsiteX6" fmla="*/ 711736 w 2089504"/>
                  <a:gd name="connsiteY6" fmla="*/ 2195214 h 2195561"/>
                  <a:gd name="connsiteX7" fmla="*/ 746905 w 2089504"/>
                  <a:gd name="connsiteY7" fmla="*/ 1648493 h 2195561"/>
                  <a:gd name="connsiteX8" fmla="*/ 1248866 w 2089504"/>
                  <a:gd name="connsiteY8" fmla="*/ 721305 h 2195561"/>
                  <a:gd name="connsiteX9" fmla="*/ 759694 w 2089504"/>
                  <a:gd name="connsiteY9" fmla="*/ 778853 h 2195561"/>
                  <a:gd name="connsiteX10" fmla="*/ 652179 w 2089504"/>
                  <a:gd name="connsiteY10" fmla="*/ 1154231 h 2195561"/>
                  <a:gd name="connsiteX11" fmla="*/ 320043 w 2089504"/>
                  <a:gd name="connsiteY11" fmla="*/ 1113227 h 2195561"/>
                  <a:gd name="connsiteX12" fmla="*/ 207 w 2089504"/>
                  <a:gd name="connsiteY12" fmla="*/ 1066074 h 2195561"/>
                  <a:gd name="connsiteX0" fmla="*/ 207 w 2089504"/>
                  <a:gd name="connsiteY0" fmla="*/ 1058656 h 2188143"/>
                  <a:gd name="connsiteX1" fmla="*/ 246235 w 2089504"/>
                  <a:gd name="connsiteY1" fmla="*/ 396433 h 2188143"/>
                  <a:gd name="connsiteX2" fmla="*/ 1097470 w 2089504"/>
                  <a:gd name="connsiteY2" fmla="*/ 912 h 2188143"/>
                  <a:gd name="connsiteX3" fmla="*/ 2056622 w 2089504"/>
                  <a:gd name="connsiteY3" fmla="*/ 641958 h 2188143"/>
                  <a:gd name="connsiteX4" fmla="*/ 1418318 w 2089504"/>
                  <a:gd name="connsiteY4" fmla="*/ 1845696 h 2188143"/>
                  <a:gd name="connsiteX5" fmla="*/ 1337261 w 2089504"/>
                  <a:gd name="connsiteY5" fmla="*/ 2181691 h 2188143"/>
                  <a:gd name="connsiteX6" fmla="*/ 711736 w 2089504"/>
                  <a:gd name="connsiteY6" fmla="*/ 2187796 h 2188143"/>
                  <a:gd name="connsiteX7" fmla="*/ 746905 w 2089504"/>
                  <a:gd name="connsiteY7" fmla="*/ 1641075 h 2188143"/>
                  <a:gd name="connsiteX8" fmla="*/ 1248866 w 2089504"/>
                  <a:gd name="connsiteY8" fmla="*/ 713887 h 2188143"/>
                  <a:gd name="connsiteX9" fmla="*/ 759694 w 2089504"/>
                  <a:gd name="connsiteY9" fmla="*/ 771435 h 2188143"/>
                  <a:gd name="connsiteX10" fmla="*/ 652179 w 2089504"/>
                  <a:gd name="connsiteY10" fmla="*/ 1146813 h 2188143"/>
                  <a:gd name="connsiteX11" fmla="*/ 320043 w 2089504"/>
                  <a:gd name="connsiteY11" fmla="*/ 1105809 h 2188143"/>
                  <a:gd name="connsiteX12" fmla="*/ 207 w 2089504"/>
                  <a:gd name="connsiteY12" fmla="*/ 1058656 h 2188143"/>
                  <a:gd name="connsiteX0" fmla="*/ 207 w 2089504"/>
                  <a:gd name="connsiteY0" fmla="*/ 1058152 h 2187639"/>
                  <a:gd name="connsiteX1" fmla="*/ 246235 w 2089504"/>
                  <a:gd name="connsiteY1" fmla="*/ 395929 h 2187639"/>
                  <a:gd name="connsiteX2" fmla="*/ 1097470 w 2089504"/>
                  <a:gd name="connsiteY2" fmla="*/ 408 h 2187639"/>
                  <a:gd name="connsiteX3" fmla="*/ 2056622 w 2089504"/>
                  <a:gd name="connsiteY3" fmla="*/ 641454 h 2187639"/>
                  <a:gd name="connsiteX4" fmla="*/ 1418318 w 2089504"/>
                  <a:gd name="connsiteY4" fmla="*/ 1845192 h 2187639"/>
                  <a:gd name="connsiteX5" fmla="*/ 1337261 w 2089504"/>
                  <a:gd name="connsiteY5" fmla="*/ 2181187 h 2187639"/>
                  <a:gd name="connsiteX6" fmla="*/ 711736 w 2089504"/>
                  <a:gd name="connsiteY6" fmla="*/ 2187292 h 2187639"/>
                  <a:gd name="connsiteX7" fmla="*/ 746905 w 2089504"/>
                  <a:gd name="connsiteY7" fmla="*/ 1640571 h 2187639"/>
                  <a:gd name="connsiteX8" fmla="*/ 1248866 w 2089504"/>
                  <a:gd name="connsiteY8" fmla="*/ 713383 h 2187639"/>
                  <a:gd name="connsiteX9" fmla="*/ 759694 w 2089504"/>
                  <a:gd name="connsiteY9" fmla="*/ 770931 h 2187639"/>
                  <a:gd name="connsiteX10" fmla="*/ 652179 w 2089504"/>
                  <a:gd name="connsiteY10" fmla="*/ 1146309 h 2187639"/>
                  <a:gd name="connsiteX11" fmla="*/ 320043 w 2089504"/>
                  <a:gd name="connsiteY11" fmla="*/ 1105305 h 2187639"/>
                  <a:gd name="connsiteX12" fmla="*/ 207 w 2089504"/>
                  <a:gd name="connsiteY12" fmla="*/ 1058152 h 2187639"/>
                  <a:gd name="connsiteX0" fmla="*/ 207 w 2089504"/>
                  <a:gd name="connsiteY0" fmla="*/ 1081465 h 2210952"/>
                  <a:gd name="connsiteX1" fmla="*/ 246235 w 2089504"/>
                  <a:gd name="connsiteY1" fmla="*/ 419242 h 2210952"/>
                  <a:gd name="connsiteX2" fmla="*/ 558270 w 2089504"/>
                  <a:gd name="connsiteY2" fmla="*/ 164397 h 2210952"/>
                  <a:gd name="connsiteX3" fmla="*/ 1097470 w 2089504"/>
                  <a:gd name="connsiteY3" fmla="*/ 23721 h 2210952"/>
                  <a:gd name="connsiteX4" fmla="*/ 2056622 w 2089504"/>
                  <a:gd name="connsiteY4" fmla="*/ 664767 h 2210952"/>
                  <a:gd name="connsiteX5" fmla="*/ 1418318 w 2089504"/>
                  <a:gd name="connsiteY5" fmla="*/ 1868505 h 2210952"/>
                  <a:gd name="connsiteX6" fmla="*/ 1337261 w 2089504"/>
                  <a:gd name="connsiteY6" fmla="*/ 2204500 h 2210952"/>
                  <a:gd name="connsiteX7" fmla="*/ 711736 w 2089504"/>
                  <a:gd name="connsiteY7" fmla="*/ 2210605 h 2210952"/>
                  <a:gd name="connsiteX8" fmla="*/ 746905 w 2089504"/>
                  <a:gd name="connsiteY8" fmla="*/ 1663884 h 2210952"/>
                  <a:gd name="connsiteX9" fmla="*/ 1248866 w 2089504"/>
                  <a:gd name="connsiteY9" fmla="*/ 736696 h 2210952"/>
                  <a:gd name="connsiteX10" fmla="*/ 759694 w 2089504"/>
                  <a:gd name="connsiteY10" fmla="*/ 794244 h 2210952"/>
                  <a:gd name="connsiteX11" fmla="*/ 652179 w 2089504"/>
                  <a:gd name="connsiteY11" fmla="*/ 1169622 h 2210952"/>
                  <a:gd name="connsiteX12" fmla="*/ 320043 w 2089504"/>
                  <a:gd name="connsiteY12" fmla="*/ 1128618 h 2210952"/>
                  <a:gd name="connsiteX13" fmla="*/ 207 w 2089504"/>
                  <a:gd name="connsiteY13" fmla="*/ 1081465 h 2210952"/>
                  <a:gd name="connsiteX0" fmla="*/ 207 w 2089504"/>
                  <a:gd name="connsiteY0" fmla="*/ 1058128 h 2187615"/>
                  <a:gd name="connsiteX1" fmla="*/ 246235 w 2089504"/>
                  <a:gd name="connsiteY1" fmla="*/ 395905 h 2187615"/>
                  <a:gd name="connsiteX2" fmla="*/ 558270 w 2089504"/>
                  <a:gd name="connsiteY2" fmla="*/ 141060 h 2187615"/>
                  <a:gd name="connsiteX3" fmla="*/ 1097470 w 2089504"/>
                  <a:gd name="connsiteY3" fmla="*/ 384 h 2187615"/>
                  <a:gd name="connsiteX4" fmla="*/ 2056622 w 2089504"/>
                  <a:gd name="connsiteY4" fmla="*/ 641430 h 2187615"/>
                  <a:gd name="connsiteX5" fmla="*/ 1418318 w 2089504"/>
                  <a:gd name="connsiteY5" fmla="*/ 1845168 h 2187615"/>
                  <a:gd name="connsiteX6" fmla="*/ 1337261 w 2089504"/>
                  <a:gd name="connsiteY6" fmla="*/ 2181163 h 2187615"/>
                  <a:gd name="connsiteX7" fmla="*/ 711736 w 2089504"/>
                  <a:gd name="connsiteY7" fmla="*/ 2187268 h 2187615"/>
                  <a:gd name="connsiteX8" fmla="*/ 746905 w 2089504"/>
                  <a:gd name="connsiteY8" fmla="*/ 1640547 h 2187615"/>
                  <a:gd name="connsiteX9" fmla="*/ 1248866 w 2089504"/>
                  <a:gd name="connsiteY9" fmla="*/ 713359 h 2187615"/>
                  <a:gd name="connsiteX10" fmla="*/ 759694 w 2089504"/>
                  <a:gd name="connsiteY10" fmla="*/ 770907 h 2187615"/>
                  <a:gd name="connsiteX11" fmla="*/ 652179 w 2089504"/>
                  <a:gd name="connsiteY11" fmla="*/ 1146285 h 2187615"/>
                  <a:gd name="connsiteX12" fmla="*/ 320043 w 2089504"/>
                  <a:gd name="connsiteY12" fmla="*/ 1105281 h 2187615"/>
                  <a:gd name="connsiteX13" fmla="*/ 207 w 2089504"/>
                  <a:gd name="connsiteY13" fmla="*/ 1058128 h 2187615"/>
                  <a:gd name="connsiteX0" fmla="*/ 207 w 2089504"/>
                  <a:gd name="connsiteY0" fmla="*/ 1058128 h 2187615"/>
                  <a:gd name="connsiteX1" fmla="*/ 246235 w 2089504"/>
                  <a:gd name="connsiteY1" fmla="*/ 395905 h 2187615"/>
                  <a:gd name="connsiteX2" fmla="*/ 558270 w 2089504"/>
                  <a:gd name="connsiteY2" fmla="*/ 141060 h 2187615"/>
                  <a:gd name="connsiteX3" fmla="*/ 1097470 w 2089504"/>
                  <a:gd name="connsiteY3" fmla="*/ 384 h 2187615"/>
                  <a:gd name="connsiteX4" fmla="*/ 2056622 w 2089504"/>
                  <a:gd name="connsiteY4" fmla="*/ 641430 h 2187615"/>
                  <a:gd name="connsiteX5" fmla="*/ 1418318 w 2089504"/>
                  <a:gd name="connsiteY5" fmla="*/ 1845168 h 2187615"/>
                  <a:gd name="connsiteX6" fmla="*/ 1337261 w 2089504"/>
                  <a:gd name="connsiteY6" fmla="*/ 2181163 h 2187615"/>
                  <a:gd name="connsiteX7" fmla="*/ 711736 w 2089504"/>
                  <a:gd name="connsiteY7" fmla="*/ 2187268 h 2187615"/>
                  <a:gd name="connsiteX8" fmla="*/ 746905 w 2089504"/>
                  <a:gd name="connsiteY8" fmla="*/ 1640547 h 2187615"/>
                  <a:gd name="connsiteX9" fmla="*/ 1248866 w 2089504"/>
                  <a:gd name="connsiteY9" fmla="*/ 713359 h 2187615"/>
                  <a:gd name="connsiteX10" fmla="*/ 759694 w 2089504"/>
                  <a:gd name="connsiteY10" fmla="*/ 770907 h 2187615"/>
                  <a:gd name="connsiteX11" fmla="*/ 652179 w 2089504"/>
                  <a:gd name="connsiteY11" fmla="*/ 1146285 h 2187615"/>
                  <a:gd name="connsiteX12" fmla="*/ 320043 w 2089504"/>
                  <a:gd name="connsiteY12" fmla="*/ 1105281 h 2187615"/>
                  <a:gd name="connsiteX13" fmla="*/ 207 w 2089504"/>
                  <a:gd name="connsiteY13" fmla="*/ 1058128 h 2187615"/>
                  <a:gd name="connsiteX0" fmla="*/ 207 w 2089504"/>
                  <a:gd name="connsiteY0" fmla="*/ 1083137 h 2212624"/>
                  <a:gd name="connsiteX1" fmla="*/ 246235 w 2089504"/>
                  <a:gd name="connsiteY1" fmla="*/ 420914 h 2212624"/>
                  <a:gd name="connsiteX2" fmla="*/ 564664 w 2089504"/>
                  <a:gd name="connsiteY2" fmla="*/ 156477 h 2212624"/>
                  <a:gd name="connsiteX3" fmla="*/ 1097470 w 2089504"/>
                  <a:gd name="connsiteY3" fmla="*/ 25393 h 2212624"/>
                  <a:gd name="connsiteX4" fmla="*/ 2056622 w 2089504"/>
                  <a:gd name="connsiteY4" fmla="*/ 666439 h 2212624"/>
                  <a:gd name="connsiteX5" fmla="*/ 1418318 w 2089504"/>
                  <a:gd name="connsiteY5" fmla="*/ 1870177 h 2212624"/>
                  <a:gd name="connsiteX6" fmla="*/ 1337261 w 2089504"/>
                  <a:gd name="connsiteY6" fmla="*/ 2206172 h 2212624"/>
                  <a:gd name="connsiteX7" fmla="*/ 711736 w 2089504"/>
                  <a:gd name="connsiteY7" fmla="*/ 2212277 h 2212624"/>
                  <a:gd name="connsiteX8" fmla="*/ 746905 w 2089504"/>
                  <a:gd name="connsiteY8" fmla="*/ 1665556 h 2212624"/>
                  <a:gd name="connsiteX9" fmla="*/ 1248866 w 2089504"/>
                  <a:gd name="connsiteY9" fmla="*/ 738368 h 2212624"/>
                  <a:gd name="connsiteX10" fmla="*/ 759694 w 2089504"/>
                  <a:gd name="connsiteY10" fmla="*/ 795916 h 2212624"/>
                  <a:gd name="connsiteX11" fmla="*/ 652179 w 2089504"/>
                  <a:gd name="connsiteY11" fmla="*/ 1171294 h 2212624"/>
                  <a:gd name="connsiteX12" fmla="*/ 320043 w 2089504"/>
                  <a:gd name="connsiteY12" fmla="*/ 1130290 h 2212624"/>
                  <a:gd name="connsiteX13" fmla="*/ 207 w 2089504"/>
                  <a:gd name="connsiteY13" fmla="*/ 1083137 h 2212624"/>
                  <a:gd name="connsiteX0" fmla="*/ 207 w 2089504"/>
                  <a:gd name="connsiteY0" fmla="*/ 1080671 h 2210158"/>
                  <a:gd name="connsiteX1" fmla="*/ 246235 w 2089504"/>
                  <a:gd name="connsiteY1" fmla="*/ 418448 h 2210158"/>
                  <a:gd name="connsiteX2" fmla="*/ 564664 w 2089504"/>
                  <a:gd name="connsiteY2" fmla="*/ 154011 h 2210158"/>
                  <a:gd name="connsiteX3" fmla="*/ 1097470 w 2089504"/>
                  <a:gd name="connsiteY3" fmla="*/ 22927 h 2210158"/>
                  <a:gd name="connsiteX4" fmla="*/ 2056622 w 2089504"/>
                  <a:gd name="connsiteY4" fmla="*/ 663973 h 2210158"/>
                  <a:gd name="connsiteX5" fmla="*/ 1418318 w 2089504"/>
                  <a:gd name="connsiteY5" fmla="*/ 1867711 h 2210158"/>
                  <a:gd name="connsiteX6" fmla="*/ 1337261 w 2089504"/>
                  <a:gd name="connsiteY6" fmla="*/ 2203706 h 2210158"/>
                  <a:gd name="connsiteX7" fmla="*/ 711736 w 2089504"/>
                  <a:gd name="connsiteY7" fmla="*/ 2209811 h 2210158"/>
                  <a:gd name="connsiteX8" fmla="*/ 746905 w 2089504"/>
                  <a:gd name="connsiteY8" fmla="*/ 1663090 h 2210158"/>
                  <a:gd name="connsiteX9" fmla="*/ 1248866 w 2089504"/>
                  <a:gd name="connsiteY9" fmla="*/ 735902 h 2210158"/>
                  <a:gd name="connsiteX10" fmla="*/ 759694 w 2089504"/>
                  <a:gd name="connsiteY10" fmla="*/ 793450 h 2210158"/>
                  <a:gd name="connsiteX11" fmla="*/ 652179 w 2089504"/>
                  <a:gd name="connsiteY11" fmla="*/ 1168828 h 2210158"/>
                  <a:gd name="connsiteX12" fmla="*/ 320043 w 2089504"/>
                  <a:gd name="connsiteY12" fmla="*/ 1127824 h 2210158"/>
                  <a:gd name="connsiteX13" fmla="*/ 207 w 2089504"/>
                  <a:gd name="connsiteY13" fmla="*/ 1080671 h 2210158"/>
                  <a:gd name="connsiteX0" fmla="*/ 207 w 2089504"/>
                  <a:gd name="connsiteY0" fmla="*/ 1057938 h 2187425"/>
                  <a:gd name="connsiteX1" fmla="*/ 246235 w 2089504"/>
                  <a:gd name="connsiteY1" fmla="*/ 395715 h 2187425"/>
                  <a:gd name="connsiteX2" fmla="*/ 564664 w 2089504"/>
                  <a:gd name="connsiteY2" fmla="*/ 131278 h 2187425"/>
                  <a:gd name="connsiteX3" fmla="*/ 1097470 w 2089504"/>
                  <a:gd name="connsiteY3" fmla="*/ 194 h 2187425"/>
                  <a:gd name="connsiteX4" fmla="*/ 2056622 w 2089504"/>
                  <a:gd name="connsiteY4" fmla="*/ 641240 h 2187425"/>
                  <a:gd name="connsiteX5" fmla="*/ 1418318 w 2089504"/>
                  <a:gd name="connsiteY5" fmla="*/ 1844978 h 2187425"/>
                  <a:gd name="connsiteX6" fmla="*/ 1337261 w 2089504"/>
                  <a:gd name="connsiteY6" fmla="*/ 2180973 h 2187425"/>
                  <a:gd name="connsiteX7" fmla="*/ 711736 w 2089504"/>
                  <a:gd name="connsiteY7" fmla="*/ 2187078 h 2187425"/>
                  <a:gd name="connsiteX8" fmla="*/ 746905 w 2089504"/>
                  <a:gd name="connsiteY8" fmla="*/ 1640357 h 2187425"/>
                  <a:gd name="connsiteX9" fmla="*/ 1248866 w 2089504"/>
                  <a:gd name="connsiteY9" fmla="*/ 713169 h 2187425"/>
                  <a:gd name="connsiteX10" fmla="*/ 759694 w 2089504"/>
                  <a:gd name="connsiteY10" fmla="*/ 770717 h 2187425"/>
                  <a:gd name="connsiteX11" fmla="*/ 652179 w 2089504"/>
                  <a:gd name="connsiteY11" fmla="*/ 1146095 h 2187425"/>
                  <a:gd name="connsiteX12" fmla="*/ 320043 w 2089504"/>
                  <a:gd name="connsiteY12" fmla="*/ 1105091 h 2187425"/>
                  <a:gd name="connsiteX13" fmla="*/ 207 w 2089504"/>
                  <a:gd name="connsiteY13" fmla="*/ 1057938 h 2187425"/>
                  <a:gd name="connsiteX0" fmla="*/ 207 w 2089504"/>
                  <a:gd name="connsiteY0" fmla="*/ 1057938 h 2187425"/>
                  <a:gd name="connsiteX1" fmla="*/ 246235 w 2089504"/>
                  <a:gd name="connsiteY1" fmla="*/ 395715 h 2187425"/>
                  <a:gd name="connsiteX2" fmla="*/ 564664 w 2089504"/>
                  <a:gd name="connsiteY2" fmla="*/ 131278 h 2187425"/>
                  <a:gd name="connsiteX3" fmla="*/ 1097470 w 2089504"/>
                  <a:gd name="connsiteY3" fmla="*/ 194 h 2187425"/>
                  <a:gd name="connsiteX4" fmla="*/ 2056622 w 2089504"/>
                  <a:gd name="connsiteY4" fmla="*/ 641240 h 2187425"/>
                  <a:gd name="connsiteX5" fmla="*/ 1418318 w 2089504"/>
                  <a:gd name="connsiteY5" fmla="*/ 1844978 h 2187425"/>
                  <a:gd name="connsiteX6" fmla="*/ 1337261 w 2089504"/>
                  <a:gd name="connsiteY6" fmla="*/ 2180973 h 2187425"/>
                  <a:gd name="connsiteX7" fmla="*/ 711736 w 2089504"/>
                  <a:gd name="connsiteY7" fmla="*/ 2187078 h 2187425"/>
                  <a:gd name="connsiteX8" fmla="*/ 746905 w 2089504"/>
                  <a:gd name="connsiteY8" fmla="*/ 1640357 h 2187425"/>
                  <a:gd name="connsiteX9" fmla="*/ 1248866 w 2089504"/>
                  <a:gd name="connsiteY9" fmla="*/ 713169 h 2187425"/>
                  <a:gd name="connsiteX10" fmla="*/ 759694 w 2089504"/>
                  <a:gd name="connsiteY10" fmla="*/ 770717 h 2187425"/>
                  <a:gd name="connsiteX11" fmla="*/ 652179 w 2089504"/>
                  <a:gd name="connsiteY11" fmla="*/ 1146095 h 2187425"/>
                  <a:gd name="connsiteX12" fmla="*/ 320043 w 2089504"/>
                  <a:gd name="connsiteY12" fmla="*/ 1105091 h 2187425"/>
                  <a:gd name="connsiteX13" fmla="*/ 207 w 2089504"/>
                  <a:gd name="connsiteY13" fmla="*/ 1057938 h 2187425"/>
                  <a:gd name="connsiteX0" fmla="*/ 207 w 2089504"/>
                  <a:gd name="connsiteY0" fmla="*/ 1057938 h 2187425"/>
                  <a:gd name="connsiteX1" fmla="*/ 246235 w 2089504"/>
                  <a:gd name="connsiteY1" fmla="*/ 395715 h 2187425"/>
                  <a:gd name="connsiteX2" fmla="*/ 564664 w 2089504"/>
                  <a:gd name="connsiteY2" fmla="*/ 131278 h 2187425"/>
                  <a:gd name="connsiteX3" fmla="*/ 1097470 w 2089504"/>
                  <a:gd name="connsiteY3" fmla="*/ 194 h 2187425"/>
                  <a:gd name="connsiteX4" fmla="*/ 2056622 w 2089504"/>
                  <a:gd name="connsiteY4" fmla="*/ 641240 h 2187425"/>
                  <a:gd name="connsiteX5" fmla="*/ 1418318 w 2089504"/>
                  <a:gd name="connsiteY5" fmla="*/ 1844978 h 2187425"/>
                  <a:gd name="connsiteX6" fmla="*/ 1337261 w 2089504"/>
                  <a:gd name="connsiteY6" fmla="*/ 2180973 h 2187425"/>
                  <a:gd name="connsiteX7" fmla="*/ 711736 w 2089504"/>
                  <a:gd name="connsiteY7" fmla="*/ 2187078 h 2187425"/>
                  <a:gd name="connsiteX8" fmla="*/ 746905 w 2089504"/>
                  <a:gd name="connsiteY8" fmla="*/ 1640357 h 2187425"/>
                  <a:gd name="connsiteX9" fmla="*/ 1248866 w 2089504"/>
                  <a:gd name="connsiteY9" fmla="*/ 713169 h 2187425"/>
                  <a:gd name="connsiteX10" fmla="*/ 759694 w 2089504"/>
                  <a:gd name="connsiteY10" fmla="*/ 770717 h 2187425"/>
                  <a:gd name="connsiteX11" fmla="*/ 652179 w 2089504"/>
                  <a:gd name="connsiteY11" fmla="*/ 1146095 h 2187425"/>
                  <a:gd name="connsiteX12" fmla="*/ 320043 w 2089504"/>
                  <a:gd name="connsiteY12" fmla="*/ 1105091 h 2187425"/>
                  <a:gd name="connsiteX13" fmla="*/ 207 w 2089504"/>
                  <a:gd name="connsiteY13" fmla="*/ 1057938 h 2187425"/>
                  <a:gd name="connsiteX0" fmla="*/ 2068 w 2091365"/>
                  <a:gd name="connsiteY0" fmla="*/ 1057938 h 2187425"/>
                  <a:gd name="connsiteX1" fmla="*/ 237463 w 2091365"/>
                  <a:gd name="connsiteY1" fmla="*/ 395715 h 2187425"/>
                  <a:gd name="connsiteX2" fmla="*/ 566525 w 2091365"/>
                  <a:gd name="connsiteY2" fmla="*/ 131278 h 2187425"/>
                  <a:gd name="connsiteX3" fmla="*/ 1099331 w 2091365"/>
                  <a:gd name="connsiteY3" fmla="*/ 194 h 2187425"/>
                  <a:gd name="connsiteX4" fmla="*/ 2058483 w 2091365"/>
                  <a:gd name="connsiteY4" fmla="*/ 641240 h 2187425"/>
                  <a:gd name="connsiteX5" fmla="*/ 1420179 w 2091365"/>
                  <a:gd name="connsiteY5" fmla="*/ 1844978 h 2187425"/>
                  <a:gd name="connsiteX6" fmla="*/ 1339122 w 2091365"/>
                  <a:gd name="connsiteY6" fmla="*/ 2180973 h 2187425"/>
                  <a:gd name="connsiteX7" fmla="*/ 713597 w 2091365"/>
                  <a:gd name="connsiteY7" fmla="*/ 2187078 h 2187425"/>
                  <a:gd name="connsiteX8" fmla="*/ 748766 w 2091365"/>
                  <a:gd name="connsiteY8" fmla="*/ 1640357 h 2187425"/>
                  <a:gd name="connsiteX9" fmla="*/ 1250727 w 2091365"/>
                  <a:gd name="connsiteY9" fmla="*/ 713169 h 2187425"/>
                  <a:gd name="connsiteX10" fmla="*/ 761555 w 2091365"/>
                  <a:gd name="connsiteY10" fmla="*/ 770717 h 2187425"/>
                  <a:gd name="connsiteX11" fmla="*/ 654040 w 2091365"/>
                  <a:gd name="connsiteY11" fmla="*/ 1146095 h 2187425"/>
                  <a:gd name="connsiteX12" fmla="*/ 321904 w 2091365"/>
                  <a:gd name="connsiteY12" fmla="*/ 1105091 h 2187425"/>
                  <a:gd name="connsiteX13" fmla="*/ 2068 w 2091365"/>
                  <a:gd name="connsiteY13" fmla="*/ 1057938 h 2187425"/>
                  <a:gd name="connsiteX0" fmla="*/ 2068 w 2091365"/>
                  <a:gd name="connsiteY0" fmla="*/ 1057938 h 2187425"/>
                  <a:gd name="connsiteX1" fmla="*/ 237463 w 2091365"/>
                  <a:gd name="connsiteY1" fmla="*/ 395715 h 2187425"/>
                  <a:gd name="connsiteX2" fmla="*/ 566525 w 2091365"/>
                  <a:gd name="connsiteY2" fmla="*/ 131278 h 2187425"/>
                  <a:gd name="connsiteX3" fmla="*/ 1099331 w 2091365"/>
                  <a:gd name="connsiteY3" fmla="*/ 194 h 2187425"/>
                  <a:gd name="connsiteX4" fmla="*/ 2058483 w 2091365"/>
                  <a:gd name="connsiteY4" fmla="*/ 641240 h 2187425"/>
                  <a:gd name="connsiteX5" fmla="*/ 1420179 w 2091365"/>
                  <a:gd name="connsiteY5" fmla="*/ 1844978 h 2187425"/>
                  <a:gd name="connsiteX6" fmla="*/ 1339122 w 2091365"/>
                  <a:gd name="connsiteY6" fmla="*/ 2180973 h 2187425"/>
                  <a:gd name="connsiteX7" fmla="*/ 713597 w 2091365"/>
                  <a:gd name="connsiteY7" fmla="*/ 2187078 h 2187425"/>
                  <a:gd name="connsiteX8" fmla="*/ 748766 w 2091365"/>
                  <a:gd name="connsiteY8" fmla="*/ 1640357 h 2187425"/>
                  <a:gd name="connsiteX9" fmla="*/ 1250727 w 2091365"/>
                  <a:gd name="connsiteY9" fmla="*/ 713169 h 2187425"/>
                  <a:gd name="connsiteX10" fmla="*/ 761555 w 2091365"/>
                  <a:gd name="connsiteY10" fmla="*/ 770717 h 2187425"/>
                  <a:gd name="connsiteX11" fmla="*/ 654040 w 2091365"/>
                  <a:gd name="connsiteY11" fmla="*/ 1146095 h 2187425"/>
                  <a:gd name="connsiteX12" fmla="*/ 321904 w 2091365"/>
                  <a:gd name="connsiteY12" fmla="*/ 1105091 h 2187425"/>
                  <a:gd name="connsiteX13" fmla="*/ 2068 w 2091365"/>
                  <a:gd name="connsiteY13" fmla="*/ 1057938 h 2187425"/>
                  <a:gd name="connsiteX0" fmla="*/ 180 w 2089477"/>
                  <a:gd name="connsiteY0" fmla="*/ 1057938 h 2187425"/>
                  <a:gd name="connsiteX1" fmla="*/ 235575 w 2089477"/>
                  <a:gd name="connsiteY1" fmla="*/ 395715 h 2187425"/>
                  <a:gd name="connsiteX2" fmla="*/ 564637 w 2089477"/>
                  <a:gd name="connsiteY2" fmla="*/ 131278 h 2187425"/>
                  <a:gd name="connsiteX3" fmla="*/ 1097443 w 2089477"/>
                  <a:gd name="connsiteY3" fmla="*/ 194 h 2187425"/>
                  <a:gd name="connsiteX4" fmla="*/ 2056595 w 2089477"/>
                  <a:gd name="connsiteY4" fmla="*/ 641240 h 2187425"/>
                  <a:gd name="connsiteX5" fmla="*/ 1418291 w 2089477"/>
                  <a:gd name="connsiteY5" fmla="*/ 1844978 h 2187425"/>
                  <a:gd name="connsiteX6" fmla="*/ 1337234 w 2089477"/>
                  <a:gd name="connsiteY6" fmla="*/ 2180973 h 2187425"/>
                  <a:gd name="connsiteX7" fmla="*/ 711709 w 2089477"/>
                  <a:gd name="connsiteY7" fmla="*/ 2187078 h 2187425"/>
                  <a:gd name="connsiteX8" fmla="*/ 746878 w 2089477"/>
                  <a:gd name="connsiteY8" fmla="*/ 1640357 h 2187425"/>
                  <a:gd name="connsiteX9" fmla="*/ 1248839 w 2089477"/>
                  <a:gd name="connsiteY9" fmla="*/ 713169 h 2187425"/>
                  <a:gd name="connsiteX10" fmla="*/ 759667 w 2089477"/>
                  <a:gd name="connsiteY10" fmla="*/ 770717 h 2187425"/>
                  <a:gd name="connsiteX11" fmla="*/ 652152 w 2089477"/>
                  <a:gd name="connsiteY11" fmla="*/ 1146095 h 2187425"/>
                  <a:gd name="connsiteX12" fmla="*/ 320016 w 2089477"/>
                  <a:gd name="connsiteY12" fmla="*/ 1105091 h 2187425"/>
                  <a:gd name="connsiteX13" fmla="*/ 180 w 2089477"/>
                  <a:gd name="connsiteY13" fmla="*/ 1057938 h 2187425"/>
                  <a:gd name="connsiteX0" fmla="*/ 180 w 2089477"/>
                  <a:gd name="connsiteY0" fmla="*/ 1057938 h 2187425"/>
                  <a:gd name="connsiteX1" fmla="*/ 235575 w 2089477"/>
                  <a:gd name="connsiteY1" fmla="*/ 395715 h 2187425"/>
                  <a:gd name="connsiteX2" fmla="*/ 564637 w 2089477"/>
                  <a:gd name="connsiteY2" fmla="*/ 131278 h 2187425"/>
                  <a:gd name="connsiteX3" fmla="*/ 1097443 w 2089477"/>
                  <a:gd name="connsiteY3" fmla="*/ 194 h 2187425"/>
                  <a:gd name="connsiteX4" fmla="*/ 2056595 w 2089477"/>
                  <a:gd name="connsiteY4" fmla="*/ 641240 h 2187425"/>
                  <a:gd name="connsiteX5" fmla="*/ 1418291 w 2089477"/>
                  <a:gd name="connsiteY5" fmla="*/ 1844978 h 2187425"/>
                  <a:gd name="connsiteX6" fmla="*/ 1337234 w 2089477"/>
                  <a:gd name="connsiteY6" fmla="*/ 2180973 h 2187425"/>
                  <a:gd name="connsiteX7" fmla="*/ 711709 w 2089477"/>
                  <a:gd name="connsiteY7" fmla="*/ 2187078 h 2187425"/>
                  <a:gd name="connsiteX8" fmla="*/ 746878 w 2089477"/>
                  <a:gd name="connsiteY8" fmla="*/ 1640357 h 2187425"/>
                  <a:gd name="connsiteX9" fmla="*/ 1248839 w 2089477"/>
                  <a:gd name="connsiteY9" fmla="*/ 713169 h 2187425"/>
                  <a:gd name="connsiteX10" fmla="*/ 759667 w 2089477"/>
                  <a:gd name="connsiteY10" fmla="*/ 770717 h 2187425"/>
                  <a:gd name="connsiteX11" fmla="*/ 652152 w 2089477"/>
                  <a:gd name="connsiteY11" fmla="*/ 1146095 h 2187425"/>
                  <a:gd name="connsiteX12" fmla="*/ 320016 w 2089477"/>
                  <a:gd name="connsiteY12" fmla="*/ 1105091 h 2187425"/>
                  <a:gd name="connsiteX13" fmla="*/ 180 w 2089477"/>
                  <a:gd name="connsiteY13" fmla="*/ 1057938 h 2187425"/>
                  <a:gd name="connsiteX0" fmla="*/ 180 w 2089477"/>
                  <a:gd name="connsiteY0" fmla="*/ 1057938 h 2187425"/>
                  <a:gd name="connsiteX1" fmla="*/ 235575 w 2089477"/>
                  <a:gd name="connsiteY1" fmla="*/ 395715 h 2187425"/>
                  <a:gd name="connsiteX2" fmla="*/ 564637 w 2089477"/>
                  <a:gd name="connsiteY2" fmla="*/ 131278 h 2187425"/>
                  <a:gd name="connsiteX3" fmla="*/ 1097443 w 2089477"/>
                  <a:gd name="connsiteY3" fmla="*/ 194 h 2187425"/>
                  <a:gd name="connsiteX4" fmla="*/ 2056595 w 2089477"/>
                  <a:gd name="connsiteY4" fmla="*/ 641240 h 2187425"/>
                  <a:gd name="connsiteX5" fmla="*/ 1418291 w 2089477"/>
                  <a:gd name="connsiteY5" fmla="*/ 1844978 h 2187425"/>
                  <a:gd name="connsiteX6" fmla="*/ 1337234 w 2089477"/>
                  <a:gd name="connsiteY6" fmla="*/ 2180973 h 2187425"/>
                  <a:gd name="connsiteX7" fmla="*/ 711709 w 2089477"/>
                  <a:gd name="connsiteY7" fmla="*/ 2187078 h 2187425"/>
                  <a:gd name="connsiteX8" fmla="*/ 746878 w 2089477"/>
                  <a:gd name="connsiteY8" fmla="*/ 1640357 h 2187425"/>
                  <a:gd name="connsiteX9" fmla="*/ 1248839 w 2089477"/>
                  <a:gd name="connsiteY9" fmla="*/ 713169 h 2187425"/>
                  <a:gd name="connsiteX10" fmla="*/ 759667 w 2089477"/>
                  <a:gd name="connsiteY10" fmla="*/ 770717 h 2187425"/>
                  <a:gd name="connsiteX11" fmla="*/ 652152 w 2089477"/>
                  <a:gd name="connsiteY11" fmla="*/ 1146095 h 2187425"/>
                  <a:gd name="connsiteX12" fmla="*/ 320016 w 2089477"/>
                  <a:gd name="connsiteY12" fmla="*/ 1105091 h 2187425"/>
                  <a:gd name="connsiteX13" fmla="*/ 180 w 2089477"/>
                  <a:gd name="connsiteY13" fmla="*/ 1057938 h 2187425"/>
                  <a:gd name="connsiteX0" fmla="*/ 180 w 2089477"/>
                  <a:gd name="connsiteY0" fmla="*/ 1057938 h 2187425"/>
                  <a:gd name="connsiteX1" fmla="*/ 235575 w 2089477"/>
                  <a:gd name="connsiteY1" fmla="*/ 395715 h 2187425"/>
                  <a:gd name="connsiteX2" fmla="*/ 564637 w 2089477"/>
                  <a:gd name="connsiteY2" fmla="*/ 131278 h 2187425"/>
                  <a:gd name="connsiteX3" fmla="*/ 1097443 w 2089477"/>
                  <a:gd name="connsiteY3" fmla="*/ 194 h 2187425"/>
                  <a:gd name="connsiteX4" fmla="*/ 2056595 w 2089477"/>
                  <a:gd name="connsiteY4" fmla="*/ 641240 h 2187425"/>
                  <a:gd name="connsiteX5" fmla="*/ 1418291 w 2089477"/>
                  <a:gd name="connsiteY5" fmla="*/ 1844978 h 2187425"/>
                  <a:gd name="connsiteX6" fmla="*/ 1337234 w 2089477"/>
                  <a:gd name="connsiteY6" fmla="*/ 2180973 h 2187425"/>
                  <a:gd name="connsiteX7" fmla="*/ 711709 w 2089477"/>
                  <a:gd name="connsiteY7" fmla="*/ 2187078 h 2187425"/>
                  <a:gd name="connsiteX8" fmla="*/ 746878 w 2089477"/>
                  <a:gd name="connsiteY8" fmla="*/ 1640357 h 2187425"/>
                  <a:gd name="connsiteX9" fmla="*/ 1248839 w 2089477"/>
                  <a:gd name="connsiteY9" fmla="*/ 713169 h 2187425"/>
                  <a:gd name="connsiteX10" fmla="*/ 759667 w 2089477"/>
                  <a:gd name="connsiteY10" fmla="*/ 770717 h 2187425"/>
                  <a:gd name="connsiteX11" fmla="*/ 652152 w 2089477"/>
                  <a:gd name="connsiteY11" fmla="*/ 1146095 h 2187425"/>
                  <a:gd name="connsiteX12" fmla="*/ 320016 w 2089477"/>
                  <a:gd name="connsiteY12" fmla="*/ 1105091 h 2187425"/>
                  <a:gd name="connsiteX13" fmla="*/ 180 w 2089477"/>
                  <a:gd name="connsiteY13" fmla="*/ 1057938 h 2187425"/>
                  <a:gd name="connsiteX0" fmla="*/ 180 w 2089477"/>
                  <a:gd name="connsiteY0" fmla="*/ 1057938 h 2187425"/>
                  <a:gd name="connsiteX1" fmla="*/ 235575 w 2089477"/>
                  <a:gd name="connsiteY1" fmla="*/ 395715 h 2187425"/>
                  <a:gd name="connsiteX2" fmla="*/ 564637 w 2089477"/>
                  <a:gd name="connsiteY2" fmla="*/ 131278 h 2187425"/>
                  <a:gd name="connsiteX3" fmla="*/ 1097443 w 2089477"/>
                  <a:gd name="connsiteY3" fmla="*/ 194 h 2187425"/>
                  <a:gd name="connsiteX4" fmla="*/ 2056595 w 2089477"/>
                  <a:gd name="connsiteY4" fmla="*/ 641240 h 2187425"/>
                  <a:gd name="connsiteX5" fmla="*/ 1418291 w 2089477"/>
                  <a:gd name="connsiteY5" fmla="*/ 1844978 h 2187425"/>
                  <a:gd name="connsiteX6" fmla="*/ 1337234 w 2089477"/>
                  <a:gd name="connsiteY6" fmla="*/ 2180973 h 2187425"/>
                  <a:gd name="connsiteX7" fmla="*/ 711709 w 2089477"/>
                  <a:gd name="connsiteY7" fmla="*/ 2187078 h 2187425"/>
                  <a:gd name="connsiteX8" fmla="*/ 746878 w 2089477"/>
                  <a:gd name="connsiteY8" fmla="*/ 1640357 h 2187425"/>
                  <a:gd name="connsiteX9" fmla="*/ 1248839 w 2089477"/>
                  <a:gd name="connsiteY9" fmla="*/ 713169 h 2187425"/>
                  <a:gd name="connsiteX10" fmla="*/ 759667 w 2089477"/>
                  <a:gd name="connsiteY10" fmla="*/ 770717 h 2187425"/>
                  <a:gd name="connsiteX11" fmla="*/ 652152 w 2089477"/>
                  <a:gd name="connsiteY11" fmla="*/ 1146095 h 2187425"/>
                  <a:gd name="connsiteX12" fmla="*/ 320016 w 2089477"/>
                  <a:gd name="connsiteY12" fmla="*/ 1105091 h 2187425"/>
                  <a:gd name="connsiteX13" fmla="*/ 180 w 2089477"/>
                  <a:gd name="connsiteY13" fmla="*/ 1057938 h 2187425"/>
                  <a:gd name="connsiteX0" fmla="*/ 180 w 2089477"/>
                  <a:gd name="connsiteY0" fmla="*/ 1057938 h 2187425"/>
                  <a:gd name="connsiteX1" fmla="*/ 235575 w 2089477"/>
                  <a:gd name="connsiteY1" fmla="*/ 395715 h 2187425"/>
                  <a:gd name="connsiteX2" fmla="*/ 564637 w 2089477"/>
                  <a:gd name="connsiteY2" fmla="*/ 131278 h 2187425"/>
                  <a:gd name="connsiteX3" fmla="*/ 1097443 w 2089477"/>
                  <a:gd name="connsiteY3" fmla="*/ 194 h 2187425"/>
                  <a:gd name="connsiteX4" fmla="*/ 2056595 w 2089477"/>
                  <a:gd name="connsiteY4" fmla="*/ 641240 h 2187425"/>
                  <a:gd name="connsiteX5" fmla="*/ 1418291 w 2089477"/>
                  <a:gd name="connsiteY5" fmla="*/ 1844978 h 2187425"/>
                  <a:gd name="connsiteX6" fmla="*/ 1337234 w 2089477"/>
                  <a:gd name="connsiteY6" fmla="*/ 2180973 h 2187425"/>
                  <a:gd name="connsiteX7" fmla="*/ 711709 w 2089477"/>
                  <a:gd name="connsiteY7" fmla="*/ 2187078 h 2187425"/>
                  <a:gd name="connsiteX8" fmla="*/ 746878 w 2089477"/>
                  <a:gd name="connsiteY8" fmla="*/ 1640357 h 2187425"/>
                  <a:gd name="connsiteX9" fmla="*/ 1248839 w 2089477"/>
                  <a:gd name="connsiteY9" fmla="*/ 713169 h 2187425"/>
                  <a:gd name="connsiteX10" fmla="*/ 759667 w 2089477"/>
                  <a:gd name="connsiteY10" fmla="*/ 770717 h 2187425"/>
                  <a:gd name="connsiteX11" fmla="*/ 652152 w 2089477"/>
                  <a:gd name="connsiteY11" fmla="*/ 1146095 h 2187425"/>
                  <a:gd name="connsiteX12" fmla="*/ 320016 w 2089477"/>
                  <a:gd name="connsiteY12" fmla="*/ 1105091 h 2187425"/>
                  <a:gd name="connsiteX13" fmla="*/ 180 w 2089477"/>
                  <a:gd name="connsiteY13" fmla="*/ 1057938 h 2187425"/>
                  <a:gd name="connsiteX0" fmla="*/ 180 w 2089477"/>
                  <a:gd name="connsiteY0" fmla="*/ 1057938 h 2187425"/>
                  <a:gd name="connsiteX1" fmla="*/ 235575 w 2089477"/>
                  <a:gd name="connsiteY1" fmla="*/ 395715 h 2187425"/>
                  <a:gd name="connsiteX2" fmla="*/ 564637 w 2089477"/>
                  <a:gd name="connsiteY2" fmla="*/ 131278 h 2187425"/>
                  <a:gd name="connsiteX3" fmla="*/ 1097443 w 2089477"/>
                  <a:gd name="connsiteY3" fmla="*/ 194 h 2187425"/>
                  <a:gd name="connsiteX4" fmla="*/ 2056595 w 2089477"/>
                  <a:gd name="connsiteY4" fmla="*/ 641240 h 2187425"/>
                  <a:gd name="connsiteX5" fmla="*/ 1418291 w 2089477"/>
                  <a:gd name="connsiteY5" fmla="*/ 1844978 h 2187425"/>
                  <a:gd name="connsiteX6" fmla="*/ 1337234 w 2089477"/>
                  <a:gd name="connsiteY6" fmla="*/ 2180973 h 2187425"/>
                  <a:gd name="connsiteX7" fmla="*/ 711709 w 2089477"/>
                  <a:gd name="connsiteY7" fmla="*/ 2187078 h 2187425"/>
                  <a:gd name="connsiteX8" fmla="*/ 746878 w 2089477"/>
                  <a:gd name="connsiteY8" fmla="*/ 1640357 h 2187425"/>
                  <a:gd name="connsiteX9" fmla="*/ 1248839 w 2089477"/>
                  <a:gd name="connsiteY9" fmla="*/ 713169 h 2187425"/>
                  <a:gd name="connsiteX10" fmla="*/ 759667 w 2089477"/>
                  <a:gd name="connsiteY10" fmla="*/ 770717 h 2187425"/>
                  <a:gd name="connsiteX11" fmla="*/ 652152 w 2089477"/>
                  <a:gd name="connsiteY11" fmla="*/ 1146095 h 2187425"/>
                  <a:gd name="connsiteX12" fmla="*/ 320016 w 2089477"/>
                  <a:gd name="connsiteY12" fmla="*/ 1105091 h 2187425"/>
                  <a:gd name="connsiteX13" fmla="*/ 180 w 2089477"/>
                  <a:gd name="connsiteY13" fmla="*/ 1057938 h 2187425"/>
                  <a:gd name="connsiteX0" fmla="*/ 180 w 2089477"/>
                  <a:gd name="connsiteY0" fmla="*/ 1057938 h 2192964"/>
                  <a:gd name="connsiteX1" fmla="*/ 235575 w 2089477"/>
                  <a:gd name="connsiteY1" fmla="*/ 395715 h 2192964"/>
                  <a:gd name="connsiteX2" fmla="*/ 564637 w 2089477"/>
                  <a:gd name="connsiteY2" fmla="*/ 131278 h 2192964"/>
                  <a:gd name="connsiteX3" fmla="*/ 1097443 w 2089477"/>
                  <a:gd name="connsiteY3" fmla="*/ 194 h 2192964"/>
                  <a:gd name="connsiteX4" fmla="*/ 2056595 w 2089477"/>
                  <a:gd name="connsiteY4" fmla="*/ 641240 h 2192964"/>
                  <a:gd name="connsiteX5" fmla="*/ 1418291 w 2089477"/>
                  <a:gd name="connsiteY5" fmla="*/ 1844978 h 2192964"/>
                  <a:gd name="connsiteX6" fmla="*/ 1339244 w 2089477"/>
                  <a:gd name="connsiteY6" fmla="*/ 2192964 h 2192964"/>
                  <a:gd name="connsiteX7" fmla="*/ 711709 w 2089477"/>
                  <a:gd name="connsiteY7" fmla="*/ 2187078 h 2192964"/>
                  <a:gd name="connsiteX8" fmla="*/ 746878 w 2089477"/>
                  <a:gd name="connsiteY8" fmla="*/ 1640357 h 2192964"/>
                  <a:gd name="connsiteX9" fmla="*/ 1248839 w 2089477"/>
                  <a:gd name="connsiteY9" fmla="*/ 713169 h 2192964"/>
                  <a:gd name="connsiteX10" fmla="*/ 759667 w 2089477"/>
                  <a:gd name="connsiteY10" fmla="*/ 770717 h 2192964"/>
                  <a:gd name="connsiteX11" fmla="*/ 652152 w 2089477"/>
                  <a:gd name="connsiteY11" fmla="*/ 1146095 h 2192964"/>
                  <a:gd name="connsiteX12" fmla="*/ 320016 w 2089477"/>
                  <a:gd name="connsiteY12" fmla="*/ 1105091 h 2192964"/>
                  <a:gd name="connsiteX13" fmla="*/ 180 w 2089477"/>
                  <a:gd name="connsiteY13" fmla="*/ 1057938 h 2192964"/>
                  <a:gd name="connsiteX0" fmla="*/ 180 w 2088754"/>
                  <a:gd name="connsiteY0" fmla="*/ 1057938 h 2218046"/>
                  <a:gd name="connsiteX1" fmla="*/ 235575 w 2088754"/>
                  <a:gd name="connsiteY1" fmla="*/ 395715 h 2218046"/>
                  <a:gd name="connsiteX2" fmla="*/ 564637 w 2088754"/>
                  <a:gd name="connsiteY2" fmla="*/ 131278 h 2218046"/>
                  <a:gd name="connsiteX3" fmla="*/ 1097443 w 2088754"/>
                  <a:gd name="connsiteY3" fmla="*/ 194 h 2218046"/>
                  <a:gd name="connsiteX4" fmla="*/ 2056595 w 2088754"/>
                  <a:gd name="connsiteY4" fmla="*/ 641240 h 2218046"/>
                  <a:gd name="connsiteX5" fmla="*/ 1400201 w 2088754"/>
                  <a:gd name="connsiteY5" fmla="*/ 1834987 h 2218046"/>
                  <a:gd name="connsiteX6" fmla="*/ 1339244 w 2088754"/>
                  <a:gd name="connsiteY6" fmla="*/ 2192964 h 2218046"/>
                  <a:gd name="connsiteX7" fmla="*/ 711709 w 2088754"/>
                  <a:gd name="connsiteY7" fmla="*/ 2187078 h 2218046"/>
                  <a:gd name="connsiteX8" fmla="*/ 746878 w 2088754"/>
                  <a:gd name="connsiteY8" fmla="*/ 1640357 h 2218046"/>
                  <a:gd name="connsiteX9" fmla="*/ 1248839 w 2088754"/>
                  <a:gd name="connsiteY9" fmla="*/ 713169 h 2218046"/>
                  <a:gd name="connsiteX10" fmla="*/ 759667 w 2088754"/>
                  <a:gd name="connsiteY10" fmla="*/ 770717 h 2218046"/>
                  <a:gd name="connsiteX11" fmla="*/ 652152 w 2088754"/>
                  <a:gd name="connsiteY11" fmla="*/ 1146095 h 2218046"/>
                  <a:gd name="connsiteX12" fmla="*/ 320016 w 2088754"/>
                  <a:gd name="connsiteY12" fmla="*/ 1105091 h 2218046"/>
                  <a:gd name="connsiteX13" fmla="*/ 180 w 2088754"/>
                  <a:gd name="connsiteY13" fmla="*/ 1057938 h 2218046"/>
                  <a:gd name="connsiteX0" fmla="*/ 180 w 2088754"/>
                  <a:gd name="connsiteY0" fmla="*/ 1057938 h 2194380"/>
                  <a:gd name="connsiteX1" fmla="*/ 235575 w 2088754"/>
                  <a:gd name="connsiteY1" fmla="*/ 395715 h 2194380"/>
                  <a:gd name="connsiteX2" fmla="*/ 564637 w 2088754"/>
                  <a:gd name="connsiteY2" fmla="*/ 131278 h 2194380"/>
                  <a:gd name="connsiteX3" fmla="*/ 1097443 w 2088754"/>
                  <a:gd name="connsiteY3" fmla="*/ 194 h 2194380"/>
                  <a:gd name="connsiteX4" fmla="*/ 2056595 w 2088754"/>
                  <a:gd name="connsiteY4" fmla="*/ 641240 h 2194380"/>
                  <a:gd name="connsiteX5" fmla="*/ 1400201 w 2088754"/>
                  <a:gd name="connsiteY5" fmla="*/ 1834987 h 2194380"/>
                  <a:gd name="connsiteX6" fmla="*/ 1339244 w 2088754"/>
                  <a:gd name="connsiteY6" fmla="*/ 2192964 h 2194380"/>
                  <a:gd name="connsiteX7" fmla="*/ 711709 w 2088754"/>
                  <a:gd name="connsiteY7" fmla="*/ 2187078 h 2194380"/>
                  <a:gd name="connsiteX8" fmla="*/ 746878 w 2088754"/>
                  <a:gd name="connsiteY8" fmla="*/ 1640357 h 2194380"/>
                  <a:gd name="connsiteX9" fmla="*/ 1248839 w 2088754"/>
                  <a:gd name="connsiteY9" fmla="*/ 713169 h 2194380"/>
                  <a:gd name="connsiteX10" fmla="*/ 759667 w 2088754"/>
                  <a:gd name="connsiteY10" fmla="*/ 770717 h 2194380"/>
                  <a:gd name="connsiteX11" fmla="*/ 652152 w 2088754"/>
                  <a:gd name="connsiteY11" fmla="*/ 1146095 h 2194380"/>
                  <a:gd name="connsiteX12" fmla="*/ 320016 w 2088754"/>
                  <a:gd name="connsiteY12" fmla="*/ 1105091 h 2194380"/>
                  <a:gd name="connsiteX13" fmla="*/ 180 w 2088754"/>
                  <a:gd name="connsiteY13" fmla="*/ 1057938 h 2194380"/>
                  <a:gd name="connsiteX0" fmla="*/ 180 w 2088754"/>
                  <a:gd name="connsiteY0" fmla="*/ 1057938 h 2188704"/>
                  <a:gd name="connsiteX1" fmla="*/ 235575 w 2088754"/>
                  <a:gd name="connsiteY1" fmla="*/ 395715 h 2188704"/>
                  <a:gd name="connsiteX2" fmla="*/ 564637 w 2088754"/>
                  <a:gd name="connsiteY2" fmla="*/ 131278 h 2188704"/>
                  <a:gd name="connsiteX3" fmla="*/ 1097443 w 2088754"/>
                  <a:gd name="connsiteY3" fmla="*/ 194 h 2188704"/>
                  <a:gd name="connsiteX4" fmla="*/ 2056595 w 2088754"/>
                  <a:gd name="connsiteY4" fmla="*/ 641240 h 2188704"/>
                  <a:gd name="connsiteX5" fmla="*/ 1400201 w 2088754"/>
                  <a:gd name="connsiteY5" fmla="*/ 1834987 h 2188704"/>
                  <a:gd name="connsiteX6" fmla="*/ 1335287 w 2088754"/>
                  <a:gd name="connsiteY6" fmla="*/ 2185096 h 2188704"/>
                  <a:gd name="connsiteX7" fmla="*/ 711709 w 2088754"/>
                  <a:gd name="connsiteY7" fmla="*/ 2187078 h 2188704"/>
                  <a:gd name="connsiteX8" fmla="*/ 746878 w 2088754"/>
                  <a:gd name="connsiteY8" fmla="*/ 1640357 h 2188704"/>
                  <a:gd name="connsiteX9" fmla="*/ 1248839 w 2088754"/>
                  <a:gd name="connsiteY9" fmla="*/ 713169 h 2188704"/>
                  <a:gd name="connsiteX10" fmla="*/ 759667 w 2088754"/>
                  <a:gd name="connsiteY10" fmla="*/ 770717 h 2188704"/>
                  <a:gd name="connsiteX11" fmla="*/ 652152 w 2088754"/>
                  <a:gd name="connsiteY11" fmla="*/ 1146095 h 2188704"/>
                  <a:gd name="connsiteX12" fmla="*/ 320016 w 2088754"/>
                  <a:gd name="connsiteY12" fmla="*/ 1105091 h 2188704"/>
                  <a:gd name="connsiteX13" fmla="*/ 180 w 2088754"/>
                  <a:gd name="connsiteY13" fmla="*/ 1057938 h 2188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88754" h="2188704">
                    <a:moveTo>
                      <a:pt x="180" y="1057938"/>
                    </a:moveTo>
                    <a:cubicBezTo>
                      <a:pt x="-3260" y="1043377"/>
                      <a:pt x="41601" y="614747"/>
                      <a:pt x="235575" y="395715"/>
                    </a:cubicBezTo>
                    <a:cubicBezTo>
                      <a:pt x="333909" y="267339"/>
                      <a:pt x="463250" y="195079"/>
                      <a:pt x="564637" y="131278"/>
                    </a:cubicBezTo>
                    <a:cubicBezTo>
                      <a:pt x="636170" y="90935"/>
                      <a:pt x="845586" y="-4870"/>
                      <a:pt x="1097443" y="194"/>
                    </a:cubicBezTo>
                    <a:cubicBezTo>
                      <a:pt x="1349300" y="5258"/>
                      <a:pt x="1892637" y="131658"/>
                      <a:pt x="2056595" y="641240"/>
                    </a:cubicBezTo>
                    <a:cubicBezTo>
                      <a:pt x="2243286" y="1453329"/>
                      <a:pt x="1563257" y="1688136"/>
                      <a:pt x="1400201" y="1834987"/>
                    </a:cubicBezTo>
                    <a:cubicBezTo>
                      <a:pt x="1310681" y="1930684"/>
                      <a:pt x="1337471" y="2180370"/>
                      <a:pt x="1335287" y="2185096"/>
                    </a:cubicBezTo>
                    <a:cubicBezTo>
                      <a:pt x="1333103" y="2189822"/>
                      <a:pt x="943851" y="2189258"/>
                      <a:pt x="711709" y="2187078"/>
                    </a:cubicBezTo>
                    <a:cubicBezTo>
                      <a:pt x="719358" y="1983474"/>
                      <a:pt x="691993" y="1886008"/>
                      <a:pt x="746878" y="1640357"/>
                    </a:cubicBezTo>
                    <a:cubicBezTo>
                      <a:pt x="846524" y="1279607"/>
                      <a:pt x="1560554" y="1117665"/>
                      <a:pt x="1248839" y="713169"/>
                    </a:cubicBezTo>
                    <a:cubicBezTo>
                      <a:pt x="1100029" y="513296"/>
                      <a:pt x="800901" y="680168"/>
                      <a:pt x="759667" y="770717"/>
                    </a:cubicBezTo>
                    <a:cubicBezTo>
                      <a:pt x="660219" y="932392"/>
                      <a:pt x="672141" y="1066387"/>
                      <a:pt x="652152" y="1146095"/>
                    </a:cubicBezTo>
                    <a:lnTo>
                      <a:pt x="320016" y="1105091"/>
                    </a:lnTo>
                    <a:cubicBezTo>
                      <a:pt x="228018" y="1090201"/>
                      <a:pt x="3620" y="1072499"/>
                      <a:pt x="180" y="105793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2">
                      <a:lumMod val="89000"/>
                    </a:schemeClr>
                  </a:gs>
                  <a:gs pos="0">
                    <a:schemeClr val="bg2">
                      <a:lumMod val="5600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295684" y="3987799"/>
                <a:ext cx="641147" cy="584200"/>
              </a:xfrm>
              <a:prstGeom prst="rect">
                <a:avLst/>
              </a:prstGeom>
              <a:gradFill>
                <a:gsLst>
                  <a:gs pos="100000">
                    <a:schemeClr val="bg2">
                      <a:lumMod val="78000"/>
                    </a:schemeClr>
                  </a:gs>
                  <a:gs pos="0">
                    <a:schemeClr val="bg2">
                      <a:lumMod val="5600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" name="Parallelogram 4"/>
            <p:cNvSpPr/>
            <p:nvPr/>
          </p:nvSpPr>
          <p:spPr>
            <a:xfrm flipH="1">
              <a:off x="3230693" y="3862853"/>
              <a:ext cx="906139" cy="81186"/>
            </a:xfrm>
            <a:prstGeom prst="parallelogram">
              <a:avLst>
                <a:gd name="adj" fmla="val 161927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18"/>
          <p:cNvSpPr/>
          <p:nvPr/>
        </p:nvSpPr>
        <p:spPr>
          <a:xfrm>
            <a:off x="1219200" y="5392271"/>
            <a:ext cx="2257526" cy="4572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0"/>
                  <a:alpha val="0"/>
                </a:schemeClr>
              </a:gs>
              <a:gs pos="0">
                <a:schemeClr val="bg2">
                  <a:lumMod val="0"/>
                  <a:alpha val="43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-free-powerpoint-template-presentation">
  <a:themeElements>
    <a:clrScheme name="Custom 10">
      <a:dk1>
        <a:sysClr val="windowText" lastClr="000000"/>
      </a:dk1>
      <a:lt1>
        <a:srgbClr val="000000"/>
      </a:lt1>
      <a:dk2>
        <a:srgbClr val="505046"/>
      </a:dk2>
      <a:lt2>
        <a:srgbClr val="FFFFFF"/>
      </a:lt2>
      <a:accent1>
        <a:srgbClr val="FE6E0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DC5E00"/>
      </a:accent6>
      <a:hlink>
        <a:srgbClr val="CC9900"/>
      </a:hlink>
      <a:folHlink>
        <a:srgbClr val="666699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Autumn-free-powerpoint-template-presentation" id="{EE88297C-463D-47C0-9046-EAE7781464C2}" vid="{57E65B1A-7BDE-4839-8AFA-60A8D51AA6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Autumn-free-powerpoint-template-presentation</Template>
  <TotalTime>1</TotalTime>
  <Words>411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Autumn-free-powerpoint-template-presentation</vt:lpstr>
      <vt:lpstr>Name of presentation</vt:lpstr>
      <vt:lpstr>- General</vt:lpstr>
      <vt:lpstr>- Bulleted list</vt:lpstr>
      <vt:lpstr>- Picture and text boxes</vt:lpstr>
      <vt:lpstr>Slide - Two text boxes</vt:lpstr>
      <vt:lpstr>Slide - Three text boxes</vt:lpstr>
      <vt:lpstr>Do you have any questions 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Sandra</dc:creator>
  <cp:lastModifiedBy>Sandra</cp:lastModifiedBy>
  <cp:revision>2</cp:revision>
  <dcterms:created xsi:type="dcterms:W3CDTF">2014-10-23T12:41:45Z</dcterms:created>
  <dcterms:modified xsi:type="dcterms:W3CDTF">2014-10-23T13:11:07Z</dcterms:modified>
</cp:coreProperties>
</file>